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8"/>
  </p:notesMasterIdLst>
  <p:sldIdLst>
    <p:sldId id="256" r:id="rId2"/>
    <p:sldId id="272" r:id="rId3"/>
    <p:sldId id="257" r:id="rId4"/>
    <p:sldId id="269" r:id="rId5"/>
    <p:sldId id="270" r:id="rId6"/>
    <p:sldId id="271" r:id="rId7"/>
    <p:sldId id="258" r:id="rId8"/>
    <p:sldId id="261" r:id="rId9"/>
    <p:sldId id="262" r:id="rId10"/>
    <p:sldId id="263" r:id="rId11"/>
    <p:sldId id="264" r:id="rId12"/>
    <p:sldId id="265" r:id="rId13"/>
    <p:sldId id="266" r:id="rId14"/>
    <p:sldId id="267" r:id="rId15"/>
    <p:sldId id="268" r:id="rId16"/>
    <p:sldId id="273" r:id="rId17"/>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EFF29"/>
    <a:srgbClr val="FD3535"/>
    <a:srgbClr val="5A2C06"/>
    <a:srgbClr val="F1C88B"/>
    <a:srgbClr val="0000CC"/>
    <a:srgbClr val="1D3A00"/>
    <a:srgbClr val="FF856D"/>
    <a:srgbClr val="FF2549"/>
    <a:srgbClr val="003635"/>
    <a:srgbClr val="00585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2" d="100"/>
          <a:sy n="92" d="100"/>
        </p:scale>
        <p:origin x="756" y="-42"/>
      </p:cViewPr>
      <p:guideLst>
        <p:guide orient="horz" pos="1620"/>
        <p:guide pos="2880"/>
      </p:guideLst>
    </p:cSldViewPr>
  </p:slideViewPr>
  <p:notesTextViewPr>
    <p:cViewPr>
      <p:scale>
        <a:sx n="1" d="1"/>
        <a:sy n="1" d="1"/>
      </p:scale>
      <p:origin x="0" y="0"/>
    </p:cViewPr>
  </p:notesTextViewPr>
  <p:gridSpacing cx="152705" cy="1527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Sheet1!$B$1</c:f>
              <c:strCache>
                <c:ptCount val="1"/>
                <c:pt idx="0">
                  <c:v>Ажил эрхлэлтийн байдал</c:v>
                </c:pt>
              </c:strCache>
            </c:strRef>
          </c:tx>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1-1728-413E-8855-26E37776F7F3}"/>
              </c:ext>
            </c:extLst>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2-1728-413E-8855-26E37776F7F3}"/>
              </c:ext>
            </c:extLst>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3-1728-413E-8855-26E37776F7F3}"/>
              </c:ext>
            </c:extLst>
          </c:dPt>
          <c:dLbls>
            <c:dLbl>
              <c:idx val="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en-US"/>
                </a:p>
              </c:txPr>
              <c:dLblPos val="outEnd"/>
              <c:showLegendKey val="0"/>
              <c:showVal val="0"/>
              <c:showCatName val="1"/>
              <c:showSerName val="0"/>
              <c:showPercent val="1"/>
              <c:showBubbleSize val="0"/>
              <c:extLst>
                <c:ext xmlns:c16="http://schemas.microsoft.com/office/drawing/2014/chart" uri="{C3380CC4-5D6E-409C-BE32-E72D297353CC}">
                  <c16:uniqueId val="{00000001-1728-413E-8855-26E37776F7F3}"/>
                </c:ext>
              </c:extLst>
            </c:dLbl>
            <c:dLbl>
              <c:idx val="1"/>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endParaRPr lang="en-US"/>
                </a:p>
              </c:txPr>
              <c:dLblPos val="outEnd"/>
              <c:showLegendKey val="0"/>
              <c:showVal val="0"/>
              <c:showCatName val="1"/>
              <c:showSerName val="0"/>
              <c:showPercent val="1"/>
              <c:showBubbleSize val="0"/>
              <c:extLst>
                <c:ext xmlns:c16="http://schemas.microsoft.com/office/drawing/2014/chart" uri="{C3380CC4-5D6E-409C-BE32-E72D297353CC}">
                  <c16:uniqueId val="{00000002-1728-413E-8855-26E37776F7F3}"/>
                </c:ext>
              </c:extLst>
            </c:dLbl>
            <c:dLbl>
              <c:idx val="2"/>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3"/>
                      </a:solidFill>
                      <a:latin typeface="+mn-lt"/>
                      <a:ea typeface="+mn-ea"/>
                      <a:cs typeface="+mn-cs"/>
                    </a:defRPr>
                  </a:pPr>
                  <a:endParaRPr lang="en-US"/>
                </a:p>
              </c:txPr>
              <c:dLblPos val="outEnd"/>
              <c:showLegendKey val="0"/>
              <c:showVal val="0"/>
              <c:showCatName val="1"/>
              <c:showSerName val="0"/>
              <c:showPercent val="1"/>
              <c:showBubbleSize val="0"/>
              <c:extLst>
                <c:ext xmlns:c16="http://schemas.microsoft.com/office/drawing/2014/chart" uri="{C3380CC4-5D6E-409C-BE32-E72D297353CC}">
                  <c16:uniqueId val="{00000003-1728-413E-8855-26E37776F7F3}"/>
                </c:ext>
              </c:extLst>
            </c:dLbl>
            <c:spPr>
              <a:noFill/>
              <a:ln>
                <a:noFill/>
              </a:ln>
              <a:effectLst/>
            </c:sp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Төрийн байгууллагад</c:v>
                </c:pt>
                <c:pt idx="1">
                  <c:v>Хувийн хэвшилд</c:v>
                </c:pt>
                <c:pt idx="2">
                  <c:v>Малчин</c:v>
                </c:pt>
              </c:strCache>
            </c:strRef>
          </c:cat>
          <c:val>
            <c:numRef>
              <c:f>Sheet1!$B$2:$B$4</c:f>
              <c:numCache>
                <c:formatCode>General</c:formatCode>
                <c:ptCount val="3"/>
                <c:pt idx="0">
                  <c:v>7</c:v>
                </c:pt>
                <c:pt idx="1">
                  <c:v>4</c:v>
                </c:pt>
                <c:pt idx="2">
                  <c:v>10</c:v>
                </c:pt>
              </c:numCache>
            </c:numRef>
          </c:val>
          <c:extLst>
            <c:ext xmlns:c16="http://schemas.microsoft.com/office/drawing/2014/chart" uri="{C3380CC4-5D6E-409C-BE32-E72D297353CC}">
              <c16:uniqueId val="{00000000-1728-413E-8855-26E37776F7F3}"/>
            </c:ext>
          </c:extLst>
        </c:ser>
        <c:dLbls>
          <c:dLblPos val="outEnd"/>
          <c:showLegendKey val="0"/>
          <c:showVal val="0"/>
          <c:showCatName val="1"/>
          <c:showSerName val="0"/>
          <c:showPercent val="0"/>
          <c:showBubbleSize val="0"/>
          <c:showLeaderLines val="1"/>
        </c:dLbls>
      </c:pie3D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Sheet1!$B$1</c:f>
              <c:strCache>
                <c:ptCount val="1"/>
                <c:pt idx="0">
                  <c:v>Хүйсийн байдлаар</c:v>
                </c:pt>
              </c:strCache>
            </c:strRef>
          </c:tx>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1-206B-47B1-A0BD-B7F9E43119DF}"/>
              </c:ext>
            </c:extLst>
          </c:dPt>
          <c:dPt>
            <c:idx val="1"/>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2-206B-47B1-A0BD-B7F9E43119DF}"/>
              </c:ext>
            </c:extLst>
          </c:dPt>
          <c:dLbls>
            <c:dLbl>
              <c:idx val="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en-US"/>
                </a:p>
              </c:txPr>
              <c:dLblPos val="outEnd"/>
              <c:showLegendKey val="0"/>
              <c:showVal val="0"/>
              <c:showCatName val="1"/>
              <c:showSerName val="0"/>
              <c:showPercent val="1"/>
              <c:showBubbleSize val="0"/>
              <c:extLst>
                <c:ext xmlns:c16="http://schemas.microsoft.com/office/drawing/2014/chart" uri="{C3380CC4-5D6E-409C-BE32-E72D297353CC}">
                  <c16:uniqueId val="{00000001-206B-47B1-A0BD-B7F9E43119DF}"/>
                </c:ext>
              </c:extLst>
            </c:dLbl>
            <c:dLbl>
              <c:idx val="1"/>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3"/>
                      </a:solidFill>
                      <a:latin typeface="+mn-lt"/>
                      <a:ea typeface="+mn-ea"/>
                      <a:cs typeface="+mn-cs"/>
                    </a:defRPr>
                  </a:pPr>
                  <a:endParaRPr lang="en-US"/>
                </a:p>
              </c:txPr>
              <c:dLblPos val="outEnd"/>
              <c:showLegendKey val="0"/>
              <c:showVal val="0"/>
              <c:showCatName val="1"/>
              <c:showSerName val="0"/>
              <c:showPercent val="1"/>
              <c:showBubbleSize val="0"/>
              <c:extLst>
                <c:ext xmlns:c16="http://schemas.microsoft.com/office/drawing/2014/chart" uri="{C3380CC4-5D6E-409C-BE32-E72D297353CC}">
                  <c16:uniqueId val="{00000002-206B-47B1-A0BD-B7F9E43119DF}"/>
                </c:ext>
              </c:extLst>
            </c:dLbl>
            <c:spPr>
              <a:noFill/>
              <a:ln>
                <a:noFill/>
              </a:ln>
              <a:effectLst/>
            </c:sp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Эрэгтэй</c:v>
                </c:pt>
                <c:pt idx="1">
                  <c:v>Эмэгтэй</c:v>
                </c:pt>
              </c:strCache>
            </c:strRef>
          </c:cat>
          <c:val>
            <c:numRef>
              <c:f>Sheet1!$B$2:$B$3</c:f>
              <c:numCache>
                <c:formatCode>General</c:formatCode>
                <c:ptCount val="2"/>
                <c:pt idx="0">
                  <c:v>18</c:v>
                </c:pt>
                <c:pt idx="1">
                  <c:v>3</c:v>
                </c:pt>
              </c:numCache>
            </c:numRef>
          </c:val>
          <c:extLst>
            <c:ext xmlns:c16="http://schemas.microsoft.com/office/drawing/2014/chart" uri="{C3380CC4-5D6E-409C-BE32-E72D297353CC}">
              <c16:uniqueId val="{00000000-206B-47B1-A0BD-B7F9E43119DF}"/>
            </c:ext>
          </c:extLst>
        </c:ser>
        <c:dLbls>
          <c:dLblPos val="outEnd"/>
          <c:showLegendKey val="0"/>
          <c:showVal val="0"/>
          <c:showCatName val="1"/>
          <c:showSerName val="0"/>
          <c:showPercent val="0"/>
          <c:showBubbleSize val="0"/>
          <c:showLeaderLines val="1"/>
        </c:dLbls>
      </c:pie3D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59162960973135137"/>
          <c:y val="9.5985219090186868E-2"/>
        </c:manualLayout>
      </c:layout>
      <c:overlay val="0"/>
      <c:spPr>
        <a:noFill/>
        <a:ln>
          <a:noFill/>
        </a:ln>
        <a:effectLst/>
      </c:spPr>
      <c:txPr>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Sheet1!$B$1</c:f>
              <c:strCache>
                <c:ptCount val="1"/>
                <c:pt idx="0">
                  <c:v>Боловсролын байдлаар</c:v>
                </c:pt>
              </c:strCache>
            </c:strRef>
          </c:tx>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1-7578-4591-9F95-0D5EB9C96E60}"/>
              </c:ext>
            </c:extLst>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2-7578-4591-9F95-0D5EB9C96E60}"/>
              </c:ext>
            </c:extLst>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3-7578-4591-9F95-0D5EB9C96E60}"/>
              </c:ext>
            </c:extLst>
          </c:dPt>
          <c:dLbls>
            <c:dLbl>
              <c:idx val="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en-US"/>
                </a:p>
              </c:txPr>
              <c:dLblPos val="outEnd"/>
              <c:showLegendKey val="0"/>
              <c:showVal val="0"/>
              <c:showCatName val="1"/>
              <c:showSerName val="0"/>
              <c:showPercent val="1"/>
              <c:showBubbleSize val="0"/>
              <c:extLst>
                <c:ext xmlns:c16="http://schemas.microsoft.com/office/drawing/2014/chart" uri="{C3380CC4-5D6E-409C-BE32-E72D297353CC}">
                  <c16:uniqueId val="{00000001-7578-4591-9F95-0D5EB9C96E60}"/>
                </c:ext>
              </c:extLst>
            </c:dLbl>
            <c:dLbl>
              <c:idx val="1"/>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endParaRPr lang="en-US"/>
                </a:p>
              </c:txPr>
              <c:dLblPos val="outEnd"/>
              <c:showLegendKey val="0"/>
              <c:showVal val="0"/>
              <c:showCatName val="1"/>
              <c:showSerName val="0"/>
              <c:showPercent val="1"/>
              <c:showBubbleSize val="0"/>
              <c:extLst>
                <c:ext xmlns:c16="http://schemas.microsoft.com/office/drawing/2014/chart" uri="{C3380CC4-5D6E-409C-BE32-E72D297353CC}">
                  <c16:uniqueId val="{00000002-7578-4591-9F95-0D5EB9C96E60}"/>
                </c:ext>
              </c:extLst>
            </c:dLbl>
            <c:dLbl>
              <c:idx val="2"/>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3"/>
                      </a:solidFill>
                      <a:latin typeface="+mn-lt"/>
                      <a:ea typeface="+mn-ea"/>
                      <a:cs typeface="+mn-cs"/>
                    </a:defRPr>
                  </a:pPr>
                  <a:endParaRPr lang="en-US"/>
                </a:p>
              </c:txPr>
              <c:dLblPos val="outEnd"/>
              <c:showLegendKey val="0"/>
              <c:showVal val="0"/>
              <c:showCatName val="1"/>
              <c:showSerName val="0"/>
              <c:showPercent val="1"/>
              <c:showBubbleSize val="0"/>
              <c:extLst>
                <c:ext xmlns:c16="http://schemas.microsoft.com/office/drawing/2014/chart" uri="{C3380CC4-5D6E-409C-BE32-E72D297353CC}">
                  <c16:uniqueId val="{00000003-7578-4591-9F95-0D5EB9C96E60}"/>
                </c:ext>
              </c:extLst>
            </c:dLbl>
            <c:spPr>
              <a:noFill/>
              <a:ln>
                <a:noFill/>
              </a:ln>
              <a:effectLst/>
            </c:sp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Дээд боловсролтой</c:v>
                </c:pt>
                <c:pt idx="1">
                  <c:v>Бүрэн дунд боловсролтой</c:v>
                </c:pt>
                <c:pt idx="2">
                  <c:v>Тусгай дунд боловсролтой</c:v>
                </c:pt>
              </c:strCache>
            </c:strRef>
          </c:cat>
          <c:val>
            <c:numRef>
              <c:f>Sheet1!$B$2:$B$4</c:f>
              <c:numCache>
                <c:formatCode>General</c:formatCode>
                <c:ptCount val="3"/>
                <c:pt idx="0">
                  <c:v>11</c:v>
                </c:pt>
                <c:pt idx="1">
                  <c:v>2</c:v>
                </c:pt>
                <c:pt idx="2">
                  <c:v>1.4</c:v>
                </c:pt>
              </c:numCache>
            </c:numRef>
          </c:val>
          <c:extLst>
            <c:ext xmlns:c16="http://schemas.microsoft.com/office/drawing/2014/chart" uri="{C3380CC4-5D6E-409C-BE32-E72D297353CC}">
              <c16:uniqueId val="{00000000-7578-4591-9F95-0D5EB9C96E60}"/>
            </c:ext>
          </c:extLst>
        </c:ser>
        <c:dLbls>
          <c:dLblPos val="outEnd"/>
          <c:showLegendKey val="0"/>
          <c:showVal val="0"/>
          <c:showCatName val="1"/>
          <c:showSerName val="0"/>
          <c:showPercent val="0"/>
          <c:showBubbleSize val="0"/>
          <c:showLeaderLines val="1"/>
        </c:dLbls>
      </c:pie3D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n-US"/>
        </a:p>
      </c:txPr>
    </c:title>
    <c:autoTitleDeleted val="0"/>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Sheet1!$B$1</c:f>
              <c:strCache>
                <c:ptCount val="1"/>
                <c:pt idx="0">
                  <c:v>Насны ангиллаар</c:v>
                </c:pt>
              </c:strCache>
            </c:strRef>
          </c:tx>
          <c:dPt>
            <c:idx val="0"/>
            <c:bubble3D val="0"/>
            <c:spPr>
              <a:solidFill>
                <a:schemeClr val="accent1"/>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1-9F41-4198-A438-AB3DA36DE131}"/>
              </c:ext>
            </c:extLst>
          </c:dPt>
          <c:dPt>
            <c:idx val="1"/>
            <c:bubble3D val="0"/>
            <c:spPr>
              <a:solidFill>
                <a:schemeClr val="accent2"/>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3-9F41-4198-A438-AB3DA36DE131}"/>
              </c:ext>
            </c:extLst>
          </c:dPt>
          <c:dPt>
            <c:idx val="2"/>
            <c:bubble3D val="0"/>
            <c:spPr>
              <a:solidFill>
                <a:schemeClr val="accent3"/>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5-9F41-4198-A438-AB3DA36DE131}"/>
              </c:ext>
            </c:extLst>
          </c:dPt>
          <c:dPt>
            <c:idx val="3"/>
            <c:bubble3D val="0"/>
            <c:spPr>
              <a:solidFill>
                <a:schemeClr val="accent4"/>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7-9F41-4198-A438-AB3DA36DE131}"/>
              </c:ext>
            </c:extLst>
          </c:dPt>
          <c:dLbls>
            <c:dLbl>
              <c:idx val="0"/>
              <c:layout>
                <c:manualLayout>
                  <c:x val="3.8773560886784922E-2"/>
                  <c:y val="6.8845673829676171E-2"/>
                </c:manualLayout>
              </c:layout>
              <c:dLblPos val="bestFi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1-9F41-4198-A438-AB3DA36DE131}"/>
                </c:ext>
              </c:extLst>
            </c:dLbl>
            <c:dLbl>
              <c:idx val="3"/>
              <c:layout>
                <c:manualLayout>
                  <c:x val="1.6494329367678411E-2"/>
                  <c:y val="8.2456148312872998E-2"/>
                </c:manualLayout>
              </c:layout>
              <c:dLblPos val="bestFi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7-9F41-4198-A438-AB3DA36DE131}"/>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n-US"/>
              </a:p>
            </c:txPr>
            <c:dLblPos val="ctr"/>
            <c:showLegendKey val="0"/>
            <c:showVal val="0"/>
            <c:showCatName val="1"/>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15:layout/>
              </c:ext>
            </c:extLst>
          </c:dLbls>
          <c:cat>
            <c:strRef>
              <c:f>Sheet1!$A$2:$A$5</c:f>
              <c:strCache>
                <c:ptCount val="4"/>
                <c:pt idx="0">
                  <c:v>26-30 нас</c:v>
                </c:pt>
                <c:pt idx="1">
                  <c:v>31-40 нас</c:v>
                </c:pt>
                <c:pt idx="2">
                  <c:v>41-50 нас</c:v>
                </c:pt>
                <c:pt idx="3">
                  <c:v>51-ээс дээш нас</c:v>
                </c:pt>
              </c:strCache>
            </c:strRef>
          </c:cat>
          <c:val>
            <c:numRef>
              <c:f>Sheet1!$B$2:$B$5</c:f>
              <c:numCache>
                <c:formatCode>General</c:formatCode>
                <c:ptCount val="4"/>
                <c:pt idx="0">
                  <c:v>1</c:v>
                </c:pt>
                <c:pt idx="1">
                  <c:v>3</c:v>
                </c:pt>
                <c:pt idx="2">
                  <c:v>1.4</c:v>
                </c:pt>
                <c:pt idx="3">
                  <c:v>1.2</c:v>
                </c:pt>
              </c:numCache>
            </c:numRef>
          </c:val>
          <c:extLst>
            <c:ext xmlns:c16="http://schemas.microsoft.com/office/drawing/2014/chart" uri="{C3380CC4-5D6E-409C-BE32-E72D297353CC}">
              <c16:uniqueId val="{00000000-9A68-4CBF-99F1-12763B8D35F7}"/>
            </c:ext>
          </c:extLst>
        </c:ser>
        <c:dLbls>
          <c:dLblPos val="ctr"/>
          <c:showLegendKey val="0"/>
          <c:showVal val="0"/>
          <c:showCatName val="1"/>
          <c:showSerName val="0"/>
          <c:showPercent val="0"/>
          <c:showBubbleSize val="0"/>
          <c:showLeaderLines val="1"/>
        </c:dLbls>
      </c:pie3DChart>
      <c:spPr>
        <a:noFill/>
        <a:ln>
          <a:noFill/>
        </a:ln>
        <a:effectLst/>
      </c:spPr>
    </c:plotArea>
    <c:legend>
      <c:legendPos val="r"/>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65000"/>
                  <a:lumOff val="35000"/>
                </a:schemeClr>
              </a:solidFill>
              <a:latin typeface="+mn-lt"/>
              <a:ea typeface="+mn-ea"/>
              <a:cs typeface="+mn-cs"/>
            </a:defRPr>
          </a:pPr>
          <a:endParaRPr lang="en-US"/>
        </a:p>
      </c:txPr>
    </c:title>
    <c:autoTitleDeleted val="0"/>
    <c:view3D>
      <c:rotX val="50"/>
      <c:rotY val="0"/>
      <c:depthPercent val="100"/>
      <c:rAngAx val="0"/>
      <c:perspective val="6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Sheet1!$B$1</c:f>
              <c:strCache>
                <c:ptCount val="1"/>
                <c:pt idx="0">
                  <c:v>Сонгогдсон байдлаар</c:v>
                </c:pt>
              </c:strCache>
            </c:strRef>
          </c:tx>
          <c:dPt>
            <c:idx val="0"/>
            <c:bubble3D val="0"/>
            <c:spPr>
              <a:solidFill>
                <a:schemeClr val="accent1"/>
              </a:solidFill>
              <a:ln>
                <a:noFill/>
              </a:ln>
              <a:effectLst>
                <a:outerShdw blurRad="88900" sx="102000" sy="102000" algn="ctr" rotWithShape="0">
                  <a:prstClr val="black">
                    <a:alpha val="20000"/>
                  </a:prstClr>
                </a:outerShdw>
              </a:effectLst>
              <a:scene3d>
                <a:camera prst="orthographicFront"/>
                <a:lightRig rig="threePt" dir="t"/>
              </a:scene3d>
              <a:sp3d prstMaterial="matte"/>
            </c:spPr>
            <c:extLst>
              <c:ext xmlns:c16="http://schemas.microsoft.com/office/drawing/2014/chart" uri="{C3380CC4-5D6E-409C-BE32-E72D297353CC}">
                <c16:uniqueId val="{00000003-50FF-46B8-A0E5-407081483A13}"/>
              </c:ext>
            </c:extLst>
          </c:dPt>
          <c:dPt>
            <c:idx val="1"/>
            <c:bubble3D val="0"/>
            <c:spPr>
              <a:solidFill>
                <a:schemeClr val="accent2"/>
              </a:solidFill>
              <a:ln>
                <a:noFill/>
              </a:ln>
              <a:effectLst>
                <a:outerShdw blurRad="88900" sx="102000" sy="102000" algn="ctr" rotWithShape="0">
                  <a:prstClr val="black">
                    <a:alpha val="20000"/>
                  </a:prstClr>
                </a:outerShdw>
              </a:effectLst>
              <a:scene3d>
                <a:camera prst="orthographicFront"/>
                <a:lightRig rig="threePt" dir="t"/>
              </a:scene3d>
              <a:sp3d prstMaterial="matte"/>
            </c:spPr>
            <c:extLst>
              <c:ext xmlns:c16="http://schemas.microsoft.com/office/drawing/2014/chart" uri="{C3380CC4-5D6E-409C-BE32-E72D297353CC}">
                <c16:uniqueId val="{00000001-50FF-46B8-A0E5-407081483A13}"/>
              </c:ext>
            </c:extLst>
          </c:dPt>
          <c:dPt>
            <c:idx val="2"/>
            <c:bubble3D val="0"/>
            <c:spPr>
              <a:solidFill>
                <a:schemeClr val="accent3"/>
              </a:solidFill>
              <a:ln>
                <a:noFill/>
              </a:ln>
              <a:effectLst>
                <a:outerShdw blurRad="88900" sx="102000" sy="102000" algn="ctr" rotWithShape="0">
                  <a:prstClr val="black">
                    <a:alpha val="20000"/>
                  </a:prstClr>
                </a:outerShdw>
              </a:effectLst>
              <a:scene3d>
                <a:camera prst="orthographicFront"/>
                <a:lightRig rig="threePt" dir="t"/>
              </a:scene3d>
              <a:sp3d prstMaterial="matte"/>
            </c:spPr>
            <c:extLst>
              <c:ext xmlns:c16="http://schemas.microsoft.com/office/drawing/2014/chart" uri="{C3380CC4-5D6E-409C-BE32-E72D297353CC}">
                <c16:uniqueId val="{00000002-50FF-46B8-A0E5-407081483A13}"/>
              </c:ext>
            </c:extLst>
          </c:dPt>
          <c:dLbls>
            <c:dLbl>
              <c:idx val="0"/>
              <c:layout>
                <c:manualLayout>
                  <c:x val="-0.36199388299603047"/>
                  <c:y val="-0.28638815827684344"/>
                </c:manualLayout>
              </c:layout>
              <c:tx>
                <c:rich>
                  <a:bodyPr/>
                  <a:lstStyle/>
                  <a:p>
                    <a:fld id="{00D3D0D7-8770-4B0A-93B7-2265B3E5730C}" type="CATEGORYNAME">
                      <a:rPr lang="ru-RU">
                        <a:ln>
                          <a:solidFill>
                            <a:schemeClr val="tx1"/>
                          </a:solidFill>
                        </a:ln>
                        <a:solidFill>
                          <a:schemeClr val="tx1"/>
                        </a:solidFill>
                      </a:rPr>
                      <a:pPr/>
                      <a:t>[CATEGORY NAME]</a:t>
                    </a:fld>
                    <a:r>
                      <a:rPr lang="ru-RU" baseline="0" dirty="0">
                        <a:ln>
                          <a:solidFill>
                            <a:schemeClr val="tx1"/>
                          </a:solidFill>
                        </a:ln>
                        <a:solidFill>
                          <a:schemeClr val="tx1"/>
                        </a:solidFill>
                      </a:rPr>
                      <a:t>
</a:t>
                    </a:r>
                    <a:fld id="{D5A4AE7C-5B99-4BFF-B182-D90D0445E4BE}" type="PERCENTAGE">
                      <a:rPr lang="ru-RU" baseline="0">
                        <a:ln>
                          <a:solidFill>
                            <a:schemeClr val="tx1"/>
                          </a:solidFill>
                        </a:ln>
                        <a:solidFill>
                          <a:schemeClr val="tx1"/>
                        </a:solidFill>
                      </a:rPr>
                      <a:pPr/>
                      <a:t>[PERCENTAGE]</a:t>
                    </a:fld>
                    <a:endParaRPr lang="ru-RU" baseline="0" dirty="0">
                      <a:ln>
                        <a:solidFill>
                          <a:schemeClr val="tx1"/>
                        </a:solidFill>
                      </a:ln>
                      <a:solidFill>
                        <a:schemeClr val="tx1"/>
                      </a:solidFill>
                    </a:endParaRPr>
                  </a:p>
                </c:rich>
              </c:tx>
              <c:dLblPos val="bestFit"/>
              <c:showLegendKey val="0"/>
              <c:showVal val="0"/>
              <c:showCatName val="1"/>
              <c:showSerName val="0"/>
              <c:showPercent val="1"/>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3-50FF-46B8-A0E5-407081483A13}"/>
                </c:ext>
              </c:extLst>
            </c:dLbl>
            <c:dLbl>
              <c:idx val="1"/>
              <c:layout>
                <c:manualLayout>
                  <c:x val="3.0318958064126281E-2"/>
                  <c:y val="-7.1738174456327838E-2"/>
                </c:manualLayout>
              </c:layout>
              <c:tx>
                <c:rich>
                  <a:bodyPr rot="0" spcFirstLastPara="1" vertOverflow="ellipsis" vert="horz" wrap="square" lIns="38100" tIns="19050" rIns="38100" bIns="19050" anchor="ctr" anchorCtr="1">
                    <a:noAutofit/>
                  </a:bodyPr>
                  <a:lstStyle/>
                  <a:p>
                    <a:pPr>
                      <a:defRPr sz="1197" b="1" i="0" u="none" strike="noStrike" kern="1200" baseline="0">
                        <a:solidFill>
                          <a:schemeClr val="lt1"/>
                        </a:solidFill>
                        <a:latin typeface="+mn-lt"/>
                        <a:ea typeface="+mn-ea"/>
                        <a:cs typeface="+mn-cs"/>
                      </a:defRPr>
                    </a:pPr>
                    <a:fld id="{0E3BE3A4-04D7-4BA2-85AE-5F13728AC5AE}" type="CATEGORYNAME">
                      <a:rPr lang="ru-RU">
                        <a:solidFill>
                          <a:schemeClr val="tx1"/>
                        </a:solidFill>
                      </a:rPr>
                      <a:pPr>
                        <a:defRPr/>
                      </a:pPr>
                      <a:t>[CATEGORY NAME]</a:t>
                    </a:fld>
                    <a:r>
                      <a:rPr lang="ru-RU" baseline="0" dirty="0">
                        <a:solidFill>
                          <a:schemeClr val="tx1"/>
                        </a:solidFill>
                      </a:rPr>
                      <a:t>
</a:t>
                    </a:r>
                    <a:fld id="{17089CDB-BDE8-4993-91E1-E480E7AF4D0F}" type="PERCENTAGE">
                      <a:rPr lang="ru-RU" baseline="0">
                        <a:solidFill>
                          <a:schemeClr val="tx1"/>
                        </a:solidFill>
                      </a:rPr>
                      <a:pPr>
                        <a:defRPr/>
                      </a:pPr>
                      <a:t>[PERCENTAGE]</a:t>
                    </a:fld>
                    <a:endParaRPr lang="ru-RU" baseline="0" dirty="0">
                      <a:solidFill>
                        <a:schemeClr val="tx1"/>
                      </a:solidFill>
                    </a:endParaRPr>
                  </a:p>
                </c:rich>
              </c:tx>
              <c:spPr>
                <a:noFill/>
                <a:ln>
                  <a:noFill/>
                </a:ln>
                <a:effectLst/>
              </c:spPr>
              <c:txPr>
                <a:bodyPr rot="0" spcFirstLastPara="1" vertOverflow="ellipsis" vert="horz" wrap="square" lIns="38100" tIns="19050" rIns="38100" bIns="19050" anchor="ctr" anchorCtr="1">
                  <a:noAutofit/>
                </a:bodyPr>
                <a:lstStyle/>
                <a:p>
                  <a:pPr>
                    <a:defRPr sz="1197" b="1" i="0" u="none" strike="noStrike" kern="1200" baseline="0">
                      <a:solidFill>
                        <a:schemeClr val="lt1"/>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manualLayout>
                      <c:w val="0.17086186540731993"/>
                      <c:h val="0.21003161222339303"/>
                    </c:manualLayout>
                  </c15:layout>
                  <c15:dlblFieldTable/>
                  <c15:showDataLabelsRange val="0"/>
                </c:ext>
                <c:ext xmlns:c16="http://schemas.microsoft.com/office/drawing/2014/chart" uri="{C3380CC4-5D6E-409C-BE32-E72D297353CC}">
                  <c16:uniqueId val="{00000001-50FF-46B8-A0E5-407081483A13}"/>
                </c:ext>
              </c:extLst>
            </c:dLbl>
            <c:dLbl>
              <c:idx val="2"/>
              <c:layout>
                <c:manualLayout>
                  <c:x val="0.27111813502651017"/>
                  <c:y val="0.29615061025696332"/>
                </c:manualLayout>
              </c:layout>
              <c:tx>
                <c:rich>
                  <a:bodyPr/>
                  <a:lstStyle/>
                  <a:p>
                    <a:fld id="{82DFFA13-C308-40EC-A844-B274E35282DC}" type="CATEGORYNAME">
                      <a:rPr lang="ru-RU">
                        <a:solidFill>
                          <a:schemeClr val="tx1"/>
                        </a:solidFill>
                      </a:rPr>
                      <a:pPr/>
                      <a:t>[CATEGORY NAME]</a:t>
                    </a:fld>
                    <a:r>
                      <a:rPr lang="ru-RU" baseline="0" dirty="0">
                        <a:solidFill>
                          <a:schemeClr val="tx1"/>
                        </a:solidFill>
                      </a:rPr>
                      <a:t>
</a:t>
                    </a:r>
                    <a:fld id="{C282A1E6-A08C-44B5-B3A6-9E135A3E5BAA}" type="PERCENTAGE">
                      <a:rPr lang="ru-RU" baseline="0">
                        <a:solidFill>
                          <a:schemeClr val="tx1"/>
                        </a:solidFill>
                      </a:rPr>
                      <a:pPr/>
                      <a:t>[PERCENTAGE]</a:t>
                    </a:fld>
                    <a:endParaRPr lang="ru-RU" baseline="0" dirty="0">
                      <a:solidFill>
                        <a:schemeClr val="tx1"/>
                      </a:solidFill>
                    </a:endParaRPr>
                  </a:p>
                </c:rich>
              </c:tx>
              <c:dLblPos val="bestFit"/>
              <c:showLegendKey val="0"/>
              <c:showVal val="0"/>
              <c:showCatName val="1"/>
              <c:showSerName val="0"/>
              <c:showPercent val="1"/>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2-50FF-46B8-A0E5-407081483A13}"/>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0"/>
            <c:showCatName val="1"/>
            <c:showSerName val="0"/>
            <c:showPercent val="1"/>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Анх удаа сонгогдсон 12 буюу</c:v>
                </c:pt>
                <c:pt idx="1">
                  <c:v>2 удаа сонгогдсон 3 буюу</c:v>
                </c:pt>
                <c:pt idx="2">
                  <c:v>3-аас дээш удаа сонгогдсон 6 буюу</c:v>
                </c:pt>
              </c:strCache>
            </c:strRef>
          </c:cat>
          <c:val>
            <c:numRef>
              <c:f>Sheet1!$B$2:$B$4</c:f>
              <c:numCache>
                <c:formatCode>0.00%</c:formatCode>
                <c:ptCount val="3"/>
                <c:pt idx="0">
                  <c:v>57.1</c:v>
                </c:pt>
                <c:pt idx="1">
                  <c:v>14.2</c:v>
                </c:pt>
                <c:pt idx="2">
                  <c:v>28.5</c:v>
                </c:pt>
              </c:numCache>
            </c:numRef>
          </c:val>
          <c:extLst>
            <c:ext xmlns:c16="http://schemas.microsoft.com/office/drawing/2014/chart" uri="{C3380CC4-5D6E-409C-BE32-E72D297353CC}">
              <c16:uniqueId val="{00000000-50FF-46B8-A0E5-407081483A13}"/>
            </c:ext>
          </c:extLst>
        </c:ser>
        <c:dLbls>
          <c:dLblPos val="inEnd"/>
          <c:showLegendKey val="0"/>
          <c:showVal val="0"/>
          <c:showCatName val="1"/>
          <c:showSerName val="0"/>
          <c:showPercent val="0"/>
          <c:showBubbleSize val="0"/>
          <c:showLeaderLines val="1"/>
        </c:dLbls>
      </c:pie3DChart>
      <c:spPr>
        <a:noFill/>
        <a:ln>
          <a:noFill/>
        </a:ln>
        <a:effectLst/>
      </c:spPr>
    </c:plotArea>
    <c:legend>
      <c:legendPos val="b"/>
      <c:layout/>
      <c:overlay val="0"/>
      <c:spPr>
        <a:solidFill>
          <a:schemeClr val="lt1">
            <a:alpha val="78000"/>
          </a:schemeClr>
        </a:solidFill>
        <a:ln>
          <a:noFill/>
        </a:ln>
        <a:effectLst/>
      </c:spPr>
      <c:txPr>
        <a:bodyPr rot="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en-US"/>
        </a:p>
      </c:txPr>
    </c:legend>
    <c:plotVisOnly val="1"/>
    <c:dispBlanksAs val="gap"/>
    <c:showDLblsOverMax val="0"/>
  </c:chart>
  <c:spPr>
    <a:pattFill prst="dkDnDiag">
      <a:fgClr>
        <a:schemeClr val="lt1">
          <a:lumMod val="95000"/>
        </a:schemeClr>
      </a:fgClr>
      <a:bgClr>
        <a:schemeClr val="lt1"/>
      </a:bgClr>
    </a:patt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261">
  <cs:axisTitle>
    <cs:lnRef idx="0"/>
    <cs:fillRef idx="0"/>
    <cs:effectRef idx="0"/>
    <cs:fontRef idx="minor">
      <a:schemeClr val="dk1">
        <a:lumMod val="65000"/>
        <a:lumOff val="35000"/>
      </a:schemeClr>
    </cs:fontRef>
    <cs:defRPr sz="1197" kern="1200"/>
  </cs:axisTitle>
  <cs:categoryAxis>
    <cs:lnRef idx="0"/>
    <cs:fillRef idx="0"/>
    <cs:effectRef idx="0"/>
    <cs:fontRef idx="minor">
      <a:schemeClr val="dk1">
        <a:lumMod val="65000"/>
        <a:lumOff val="35000"/>
      </a:schemeClr>
    </cs:fontRef>
    <cs:defRPr sz="1197" kern="1200"/>
  </cs:categoryAxis>
  <cs:chartArea>
    <cs:lnRef idx="0"/>
    <cs:fillRef idx="0"/>
    <cs:effectRef idx="0"/>
    <cs:fontRef idx="minor">
      <a:schemeClr val="dk1"/>
    </cs:fontRef>
    <cs:spPr>
      <a:pattFill prst="dkDnDiag">
        <a:fgClr>
          <a:schemeClr val="lt1">
            <a:lumMod val="95000"/>
          </a:schemeClr>
        </a:fgClr>
        <a:bgClr>
          <a:schemeClr val="lt1"/>
        </a:bgClr>
      </a:pattFill>
      <a:ln w="9525" cap="flat" cmpd="sng" algn="ctr">
        <a:solidFill>
          <a:schemeClr val="dk1">
            <a:lumMod val="15000"/>
            <a:lumOff val="8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317500" algn="ctr" rotWithShape="0">
          <a:prstClr val="black">
            <a:alpha val="25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20000"/>
          </a:prstClr>
        </a:outerShdw>
      </a:effectLst>
      <a:scene3d>
        <a:camera prst="orthographicFront"/>
        <a:lightRig rig="threePt" dir="t"/>
      </a:scene3d>
      <a:sp3d prstMaterial="matte"/>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noFill/>
      <a:ln w="9525" cap="flat" cmpd="sng" algn="ctr">
        <a:solidFill>
          <a:schemeClr val="dk1">
            <a:lumMod val="15000"/>
            <a:lumOff val="85000"/>
          </a:schemeClr>
        </a:solidFill>
        <a:round/>
      </a:ln>
    </cs:spPr>
    <cs:defRPr sz="1197"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65000"/>
            <a:lumOff val="35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65000"/>
            <a:lumOff val="35000"/>
          </a:schemeClr>
        </a:solidFill>
        <a:round/>
      </a:ln>
    </cs:spPr>
  </cs:errorBar>
  <cs:floor>
    <cs:lnRef idx="0"/>
    <cs:fillRef idx="0"/>
    <cs:effectRef idx="0"/>
    <cs:fontRef idx="minor">
      <a:schemeClr val="dk1"/>
    </cs:fontRef>
    <cs:spPr>
      <a:noFill/>
      <a:ln>
        <a:noFill/>
      </a:ln>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50000"/>
            <a:lumOff val="50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78000"/>
        </a:schemeClr>
      </a:solidFill>
    </cs:spPr>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inor">
      <a:schemeClr val="dk1">
        <a:lumMod val="65000"/>
        <a:lumOff val="35000"/>
      </a:schemeClr>
    </cs:fontRef>
    <cs:defRPr sz="2200" b="1" kern="120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65000"/>
            <a:lumOff val="35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diagrams/_rels/data2.xml.rels><?xml version="1.0" encoding="UTF-8" standalone="yes"?>
<Relationships xmlns="http://schemas.openxmlformats.org/package/2006/relationships"><Relationship Id="rId1" Type="http://schemas.openxmlformats.org/officeDocument/2006/relationships/image" Target="../media/image6.png"/></Relationships>
</file>

<file path=ppt/diagrams/_rels/drawing2.xml.rels><?xml version="1.0" encoding="UTF-8" standalone="yes"?>
<Relationships xmlns="http://schemas.openxmlformats.org/package/2006/relationships"><Relationship Id="rId1" Type="http://schemas.openxmlformats.org/officeDocument/2006/relationships/image" Target="../media/image6.pn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FB3FC22-4D65-44A0-9F63-2E18163D86BE}" type="doc">
      <dgm:prSet loTypeId="urn:microsoft.com/office/officeart/2005/8/layout/StepDownProcess" loCatId="process" qsTypeId="urn:microsoft.com/office/officeart/2005/8/quickstyle/simple1" qsCatId="simple" csTypeId="urn:microsoft.com/office/officeart/2005/8/colors/colorful2" csCatId="colorful" phldr="1"/>
      <dgm:spPr/>
      <dgm:t>
        <a:bodyPr/>
        <a:lstStyle/>
        <a:p>
          <a:endParaRPr lang="en-US"/>
        </a:p>
      </dgm:t>
    </dgm:pt>
    <dgm:pt modelId="{97F60301-05AA-4440-BFBF-EC7FFD34F0A0}">
      <dgm:prSet phldrT="[Text]"/>
      <dgm:spPr/>
      <dgm:t>
        <a:bodyPr/>
        <a:lstStyle/>
        <a:p>
          <a:r>
            <a:rPr lang="mn-MN" dirty="0" smtClean="0"/>
            <a:t>1. ТӨЛӨӨЛӨХ</a:t>
          </a:r>
          <a:endParaRPr lang="en-US" dirty="0"/>
        </a:p>
      </dgm:t>
    </dgm:pt>
    <dgm:pt modelId="{B9560708-EACA-4AE8-AFA2-036D4D8E2D02}" type="parTrans" cxnId="{82E14318-213D-40B6-8235-3BC40208B50C}">
      <dgm:prSet/>
      <dgm:spPr/>
      <dgm:t>
        <a:bodyPr/>
        <a:lstStyle/>
        <a:p>
          <a:endParaRPr lang="en-US"/>
        </a:p>
      </dgm:t>
    </dgm:pt>
    <dgm:pt modelId="{1227498B-7141-42D6-A65A-920C7FDCC085}" type="sibTrans" cxnId="{82E14318-213D-40B6-8235-3BC40208B50C}">
      <dgm:prSet/>
      <dgm:spPr/>
      <dgm:t>
        <a:bodyPr/>
        <a:lstStyle/>
        <a:p>
          <a:endParaRPr lang="en-US"/>
        </a:p>
      </dgm:t>
    </dgm:pt>
    <dgm:pt modelId="{6A823563-97BB-4229-B0B2-B444B48C4838}">
      <dgm:prSet phldrT="[Text]"/>
      <dgm:spPr/>
      <dgm:t>
        <a:bodyPr/>
        <a:lstStyle/>
        <a:p>
          <a:r>
            <a:rPr lang="mn-MN" dirty="0" smtClean="0"/>
            <a:t>2. БОДЛОГО ТОДОРХОЙЛОХ</a:t>
          </a:r>
          <a:endParaRPr lang="en-US" dirty="0"/>
        </a:p>
      </dgm:t>
    </dgm:pt>
    <dgm:pt modelId="{12E31FA3-C4D3-4DCA-94F6-9F5E0F7BFB90}" type="parTrans" cxnId="{6C2A6B0C-E0A6-455C-870B-831FDBA0FED9}">
      <dgm:prSet/>
      <dgm:spPr/>
      <dgm:t>
        <a:bodyPr/>
        <a:lstStyle/>
        <a:p>
          <a:endParaRPr lang="en-US"/>
        </a:p>
      </dgm:t>
    </dgm:pt>
    <dgm:pt modelId="{0668C377-D1F7-4E93-8678-6C2B8B412609}" type="sibTrans" cxnId="{6C2A6B0C-E0A6-455C-870B-831FDBA0FED9}">
      <dgm:prSet/>
      <dgm:spPr/>
      <dgm:t>
        <a:bodyPr/>
        <a:lstStyle/>
        <a:p>
          <a:endParaRPr lang="en-US"/>
        </a:p>
      </dgm:t>
    </dgm:pt>
    <dgm:pt modelId="{F7E0A644-F99F-4F1E-98E1-FE144A20729B}">
      <dgm:prSet phldrT="[Text]"/>
      <dgm:spPr/>
      <dgm:t>
        <a:bodyPr/>
        <a:lstStyle/>
        <a:p>
          <a:r>
            <a:rPr lang="mn-MN" dirty="0" smtClean="0"/>
            <a:t>3. ХЯНАЛТ ТАВИХ</a:t>
          </a:r>
          <a:endParaRPr lang="en-US" dirty="0"/>
        </a:p>
      </dgm:t>
    </dgm:pt>
    <dgm:pt modelId="{E477B9DC-5477-4A04-AECC-E75EA1C71543}" type="parTrans" cxnId="{DC788A84-8B38-42BB-B68E-8BD74CA4C773}">
      <dgm:prSet/>
      <dgm:spPr/>
      <dgm:t>
        <a:bodyPr/>
        <a:lstStyle/>
        <a:p>
          <a:endParaRPr lang="en-US"/>
        </a:p>
      </dgm:t>
    </dgm:pt>
    <dgm:pt modelId="{1FABBC87-5625-4CAE-816A-799846DE2E37}" type="sibTrans" cxnId="{DC788A84-8B38-42BB-B68E-8BD74CA4C773}">
      <dgm:prSet/>
      <dgm:spPr/>
      <dgm:t>
        <a:bodyPr/>
        <a:lstStyle/>
        <a:p>
          <a:endParaRPr lang="en-US"/>
        </a:p>
      </dgm:t>
    </dgm:pt>
    <dgm:pt modelId="{84C98552-C643-4797-8738-B4A4B2167DBD}">
      <dgm:prSet phldrT="[Text]"/>
      <dgm:spPr/>
      <dgm:t>
        <a:bodyPr/>
        <a:lstStyle/>
        <a:p>
          <a:r>
            <a:rPr lang="mn-MN" b="0" i="1" dirty="0" smtClean="0"/>
            <a:t>ҮНДСЭН ЧИГ ҮҮРЭГ</a:t>
          </a:r>
          <a:endParaRPr lang="en-US" b="0" i="1" dirty="0"/>
        </a:p>
      </dgm:t>
    </dgm:pt>
    <dgm:pt modelId="{9293C95A-4BB4-47CC-B7D6-BC4F24B9A792}" type="parTrans" cxnId="{2A56005D-2586-4E49-B59D-3DAEFE83EA5E}">
      <dgm:prSet/>
      <dgm:spPr/>
      <dgm:t>
        <a:bodyPr/>
        <a:lstStyle/>
        <a:p>
          <a:endParaRPr lang="en-US"/>
        </a:p>
      </dgm:t>
    </dgm:pt>
    <dgm:pt modelId="{5D5DDD2A-2530-48FA-80C3-123C08B1FB42}" type="sibTrans" cxnId="{2A56005D-2586-4E49-B59D-3DAEFE83EA5E}">
      <dgm:prSet/>
      <dgm:spPr/>
      <dgm:t>
        <a:bodyPr/>
        <a:lstStyle/>
        <a:p>
          <a:endParaRPr lang="en-US"/>
        </a:p>
      </dgm:t>
    </dgm:pt>
    <dgm:pt modelId="{669569CA-8536-4A42-86F6-55F88819B418}" type="pres">
      <dgm:prSet presAssocID="{0FB3FC22-4D65-44A0-9F63-2E18163D86BE}" presName="rootnode" presStyleCnt="0">
        <dgm:presLayoutVars>
          <dgm:chMax/>
          <dgm:chPref/>
          <dgm:dir/>
          <dgm:animLvl val="lvl"/>
        </dgm:presLayoutVars>
      </dgm:prSet>
      <dgm:spPr/>
      <dgm:t>
        <a:bodyPr/>
        <a:lstStyle/>
        <a:p>
          <a:endParaRPr lang="en-US"/>
        </a:p>
      </dgm:t>
    </dgm:pt>
    <dgm:pt modelId="{B1D671DB-6581-448E-BD27-4A195C82709C}" type="pres">
      <dgm:prSet presAssocID="{97F60301-05AA-4440-BFBF-EC7FFD34F0A0}" presName="composite" presStyleCnt="0"/>
      <dgm:spPr/>
    </dgm:pt>
    <dgm:pt modelId="{8DB28D15-1AE2-4E13-A57C-79FFB29467C3}" type="pres">
      <dgm:prSet presAssocID="{97F60301-05AA-4440-BFBF-EC7FFD34F0A0}" presName="bentUpArrow1" presStyleLbl="alignImgPlace1" presStyleIdx="0" presStyleCnt="3" custScaleX="368831"/>
      <dgm:spPr/>
    </dgm:pt>
    <dgm:pt modelId="{5D1A8038-F007-4BFF-97AD-E3BAEF266159}" type="pres">
      <dgm:prSet presAssocID="{97F60301-05AA-4440-BFBF-EC7FFD34F0A0}" presName="ParentText" presStyleLbl="node1" presStyleIdx="0" presStyleCnt="4" custScaleX="368831">
        <dgm:presLayoutVars>
          <dgm:chMax val="1"/>
          <dgm:chPref val="1"/>
          <dgm:bulletEnabled val="1"/>
        </dgm:presLayoutVars>
      </dgm:prSet>
      <dgm:spPr/>
      <dgm:t>
        <a:bodyPr/>
        <a:lstStyle/>
        <a:p>
          <a:endParaRPr lang="en-US"/>
        </a:p>
      </dgm:t>
    </dgm:pt>
    <dgm:pt modelId="{DC227425-E059-4A4F-B13B-14B21B779B57}" type="pres">
      <dgm:prSet presAssocID="{97F60301-05AA-4440-BFBF-EC7FFD34F0A0}" presName="ChildText" presStyleLbl="revTx" presStyleIdx="0" presStyleCnt="3" custScaleX="368831">
        <dgm:presLayoutVars>
          <dgm:chMax val="0"/>
          <dgm:chPref val="0"/>
          <dgm:bulletEnabled val="1"/>
        </dgm:presLayoutVars>
      </dgm:prSet>
      <dgm:spPr/>
    </dgm:pt>
    <dgm:pt modelId="{D0E68471-5DB3-40DE-8A19-ABD82A287EA2}" type="pres">
      <dgm:prSet presAssocID="{1227498B-7141-42D6-A65A-920C7FDCC085}" presName="sibTrans" presStyleCnt="0"/>
      <dgm:spPr/>
    </dgm:pt>
    <dgm:pt modelId="{22CEA434-C021-4618-B254-F3219BCB2788}" type="pres">
      <dgm:prSet presAssocID="{6A823563-97BB-4229-B0B2-B444B48C4838}" presName="composite" presStyleCnt="0"/>
      <dgm:spPr/>
    </dgm:pt>
    <dgm:pt modelId="{6D053CB8-EA2B-448B-9FC2-E308CD2ECF8F}" type="pres">
      <dgm:prSet presAssocID="{6A823563-97BB-4229-B0B2-B444B48C4838}" presName="bentUpArrow1" presStyleLbl="alignImgPlace1" presStyleIdx="1" presStyleCnt="3" custScaleX="368831"/>
      <dgm:spPr/>
    </dgm:pt>
    <dgm:pt modelId="{EAD62205-568E-4D17-A3D7-69B6F8D83B52}" type="pres">
      <dgm:prSet presAssocID="{6A823563-97BB-4229-B0B2-B444B48C4838}" presName="ParentText" presStyleLbl="node1" presStyleIdx="1" presStyleCnt="4" custScaleX="368831">
        <dgm:presLayoutVars>
          <dgm:chMax val="1"/>
          <dgm:chPref val="1"/>
          <dgm:bulletEnabled val="1"/>
        </dgm:presLayoutVars>
      </dgm:prSet>
      <dgm:spPr/>
      <dgm:t>
        <a:bodyPr/>
        <a:lstStyle/>
        <a:p>
          <a:endParaRPr lang="en-US"/>
        </a:p>
      </dgm:t>
    </dgm:pt>
    <dgm:pt modelId="{7F83D3FF-983A-41A8-975E-D605B13ABDE6}" type="pres">
      <dgm:prSet presAssocID="{6A823563-97BB-4229-B0B2-B444B48C4838}" presName="ChildText" presStyleLbl="revTx" presStyleIdx="1" presStyleCnt="3" custScaleX="368831">
        <dgm:presLayoutVars>
          <dgm:chMax val="0"/>
          <dgm:chPref val="0"/>
          <dgm:bulletEnabled val="1"/>
        </dgm:presLayoutVars>
      </dgm:prSet>
      <dgm:spPr/>
    </dgm:pt>
    <dgm:pt modelId="{7E35C29E-0564-4876-8880-58DFFBC20B40}" type="pres">
      <dgm:prSet presAssocID="{0668C377-D1F7-4E93-8678-6C2B8B412609}" presName="sibTrans" presStyleCnt="0"/>
      <dgm:spPr/>
    </dgm:pt>
    <dgm:pt modelId="{F166FB5C-3CFE-4AA7-AA39-3559301418FE}" type="pres">
      <dgm:prSet presAssocID="{F7E0A644-F99F-4F1E-98E1-FE144A20729B}" presName="composite" presStyleCnt="0"/>
      <dgm:spPr/>
    </dgm:pt>
    <dgm:pt modelId="{8BCD047B-51FF-4BBD-8ADD-EFBCD14F2267}" type="pres">
      <dgm:prSet presAssocID="{F7E0A644-F99F-4F1E-98E1-FE144A20729B}" presName="bentUpArrow1" presStyleLbl="alignImgPlace1" presStyleIdx="2" presStyleCnt="3" custScaleX="368831"/>
      <dgm:spPr/>
    </dgm:pt>
    <dgm:pt modelId="{A1A7332D-A5E0-42A4-BF7D-6ED51C17DF25}" type="pres">
      <dgm:prSet presAssocID="{F7E0A644-F99F-4F1E-98E1-FE144A20729B}" presName="ParentText" presStyleLbl="node1" presStyleIdx="2" presStyleCnt="4" custScaleX="368831">
        <dgm:presLayoutVars>
          <dgm:chMax val="1"/>
          <dgm:chPref val="1"/>
          <dgm:bulletEnabled val="1"/>
        </dgm:presLayoutVars>
      </dgm:prSet>
      <dgm:spPr/>
      <dgm:t>
        <a:bodyPr/>
        <a:lstStyle/>
        <a:p>
          <a:endParaRPr lang="en-US"/>
        </a:p>
      </dgm:t>
    </dgm:pt>
    <dgm:pt modelId="{B280A9EB-B916-4662-B0B4-F60543BF0F05}" type="pres">
      <dgm:prSet presAssocID="{F7E0A644-F99F-4F1E-98E1-FE144A20729B}" presName="ChildText" presStyleLbl="revTx" presStyleIdx="2" presStyleCnt="3" custScaleX="368831">
        <dgm:presLayoutVars>
          <dgm:chMax val="0"/>
          <dgm:chPref val="0"/>
          <dgm:bulletEnabled val="1"/>
        </dgm:presLayoutVars>
      </dgm:prSet>
      <dgm:spPr/>
    </dgm:pt>
    <dgm:pt modelId="{FF136B1B-8561-4D52-899E-8980889D775D}" type="pres">
      <dgm:prSet presAssocID="{1FABBC87-5625-4CAE-816A-799846DE2E37}" presName="sibTrans" presStyleCnt="0"/>
      <dgm:spPr/>
    </dgm:pt>
    <dgm:pt modelId="{9CB906E3-530E-4EF8-8ECE-73BF9DE07F90}" type="pres">
      <dgm:prSet presAssocID="{84C98552-C643-4797-8738-B4A4B2167DBD}" presName="composite" presStyleCnt="0"/>
      <dgm:spPr/>
    </dgm:pt>
    <dgm:pt modelId="{CBF2D620-6DEF-457F-8D84-2C4DE6FF7724}" type="pres">
      <dgm:prSet presAssocID="{84C98552-C643-4797-8738-B4A4B2167DBD}" presName="ParentText" presStyleLbl="node1" presStyleIdx="3" presStyleCnt="4" custScaleX="368831">
        <dgm:presLayoutVars>
          <dgm:chMax val="1"/>
          <dgm:chPref val="1"/>
          <dgm:bulletEnabled val="1"/>
        </dgm:presLayoutVars>
      </dgm:prSet>
      <dgm:spPr/>
      <dgm:t>
        <a:bodyPr/>
        <a:lstStyle/>
        <a:p>
          <a:endParaRPr lang="en-US"/>
        </a:p>
      </dgm:t>
    </dgm:pt>
  </dgm:ptLst>
  <dgm:cxnLst>
    <dgm:cxn modelId="{6C2A6B0C-E0A6-455C-870B-831FDBA0FED9}" srcId="{0FB3FC22-4D65-44A0-9F63-2E18163D86BE}" destId="{6A823563-97BB-4229-B0B2-B444B48C4838}" srcOrd="1" destOrd="0" parTransId="{12E31FA3-C4D3-4DCA-94F6-9F5E0F7BFB90}" sibTransId="{0668C377-D1F7-4E93-8678-6C2B8B412609}"/>
    <dgm:cxn modelId="{82E14318-213D-40B6-8235-3BC40208B50C}" srcId="{0FB3FC22-4D65-44A0-9F63-2E18163D86BE}" destId="{97F60301-05AA-4440-BFBF-EC7FFD34F0A0}" srcOrd="0" destOrd="0" parTransId="{B9560708-EACA-4AE8-AFA2-036D4D8E2D02}" sibTransId="{1227498B-7141-42D6-A65A-920C7FDCC085}"/>
    <dgm:cxn modelId="{2A56005D-2586-4E49-B59D-3DAEFE83EA5E}" srcId="{0FB3FC22-4D65-44A0-9F63-2E18163D86BE}" destId="{84C98552-C643-4797-8738-B4A4B2167DBD}" srcOrd="3" destOrd="0" parTransId="{9293C95A-4BB4-47CC-B7D6-BC4F24B9A792}" sibTransId="{5D5DDD2A-2530-48FA-80C3-123C08B1FB42}"/>
    <dgm:cxn modelId="{3CC80D75-BE0C-450E-9E87-7FC360E20CFE}" type="presOf" srcId="{84C98552-C643-4797-8738-B4A4B2167DBD}" destId="{CBF2D620-6DEF-457F-8D84-2C4DE6FF7724}" srcOrd="0" destOrd="0" presId="urn:microsoft.com/office/officeart/2005/8/layout/StepDownProcess"/>
    <dgm:cxn modelId="{4C76CADC-F6FD-4A6D-9CD3-8C2CDADC4A44}" type="presOf" srcId="{6A823563-97BB-4229-B0B2-B444B48C4838}" destId="{EAD62205-568E-4D17-A3D7-69B6F8D83B52}" srcOrd="0" destOrd="0" presId="urn:microsoft.com/office/officeart/2005/8/layout/StepDownProcess"/>
    <dgm:cxn modelId="{47B64151-09F6-4526-89DB-7D5500175869}" type="presOf" srcId="{F7E0A644-F99F-4F1E-98E1-FE144A20729B}" destId="{A1A7332D-A5E0-42A4-BF7D-6ED51C17DF25}" srcOrd="0" destOrd="0" presId="urn:microsoft.com/office/officeart/2005/8/layout/StepDownProcess"/>
    <dgm:cxn modelId="{94EB81E8-B6E1-4BB7-99C8-6FDF76E94910}" type="presOf" srcId="{0FB3FC22-4D65-44A0-9F63-2E18163D86BE}" destId="{669569CA-8536-4A42-86F6-55F88819B418}" srcOrd="0" destOrd="0" presId="urn:microsoft.com/office/officeart/2005/8/layout/StepDownProcess"/>
    <dgm:cxn modelId="{F6C23DE6-430C-4035-8E85-D6B4ACC2B88F}" type="presOf" srcId="{97F60301-05AA-4440-BFBF-EC7FFD34F0A0}" destId="{5D1A8038-F007-4BFF-97AD-E3BAEF266159}" srcOrd="0" destOrd="0" presId="urn:microsoft.com/office/officeart/2005/8/layout/StepDownProcess"/>
    <dgm:cxn modelId="{DC788A84-8B38-42BB-B68E-8BD74CA4C773}" srcId="{0FB3FC22-4D65-44A0-9F63-2E18163D86BE}" destId="{F7E0A644-F99F-4F1E-98E1-FE144A20729B}" srcOrd="2" destOrd="0" parTransId="{E477B9DC-5477-4A04-AECC-E75EA1C71543}" sibTransId="{1FABBC87-5625-4CAE-816A-799846DE2E37}"/>
    <dgm:cxn modelId="{690889ED-7B2E-425E-9A43-834DE0DCD452}" type="presParOf" srcId="{669569CA-8536-4A42-86F6-55F88819B418}" destId="{B1D671DB-6581-448E-BD27-4A195C82709C}" srcOrd="0" destOrd="0" presId="urn:microsoft.com/office/officeart/2005/8/layout/StepDownProcess"/>
    <dgm:cxn modelId="{2FACDFFF-713C-40FB-92A5-7749352C8B92}" type="presParOf" srcId="{B1D671DB-6581-448E-BD27-4A195C82709C}" destId="{8DB28D15-1AE2-4E13-A57C-79FFB29467C3}" srcOrd="0" destOrd="0" presId="urn:microsoft.com/office/officeart/2005/8/layout/StepDownProcess"/>
    <dgm:cxn modelId="{C5CDD6AC-EDCB-41A8-BC12-C075494A1919}" type="presParOf" srcId="{B1D671DB-6581-448E-BD27-4A195C82709C}" destId="{5D1A8038-F007-4BFF-97AD-E3BAEF266159}" srcOrd="1" destOrd="0" presId="urn:microsoft.com/office/officeart/2005/8/layout/StepDownProcess"/>
    <dgm:cxn modelId="{4918395D-A014-4A0C-BD4F-FBFF5A3A8360}" type="presParOf" srcId="{B1D671DB-6581-448E-BD27-4A195C82709C}" destId="{DC227425-E059-4A4F-B13B-14B21B779B57}" srcOrd="2" destOrd="0" presId="urn:microsoft.com/office/officeart/2005/8/layout/StepDownProcess"/>
    <dgm:cxn modelId="{32647D95-74A8-41F7-AEF6-408301276B64}" type="presParOf" srcId="{669569CA-8536-4A42-86F6-55F88819B418}" destId="{D0E68471-5DB3-40DE-8A19-ABD82A287EA2}" srcOrd="1" destOrd="0" presId="urn:microsoft.com/office/officeart/2005/8/layout/StepDownProcess"/>
    <dgm:cxn modelId="{2B7B918C-0D33-4971-81D2-91338A136019}" type="presParOf" srcId="{669569CA-8536-4A42-86F6-55F88819B418}" destId="{22CEA434-C021-4618-B254-F3219BCB2788}" srcOrd="2" destOrd="0" presId="urn:microsoft.com/office/officeart/2005/8/layout/StepDownProcess"/>
    <dgm:cxn modelId="{76A3B931-D198-4433-99BB-4720EA91F25A}" type="presParOf" srcId="{22CEA434-C021-4618-B254-F3219BCB2788}" destId="{6D053CB8-EA2B-448B-9FC2-E308CD2ECF8F}" srcOrd="0" destOrd="0" presId="urn:microsoft.com/office/officeart/2005/8/layout/StepDownProcess"/>
    <dgm:cxn modelId="{40B5B35D-5481-48C0-99C5-7A2742411AD1}" type="presParOf" srcId="{22CEA434-C021-4618-B254-F3219BCB2788}" destId="{EAD62205-568E-4D17-A3D7-69B6F8D83B52}" srcOrd="1" destOrd="0" presId="urn:microsoft.com/office/officeart/2005/8/layout/StepDownProcess"/>
    <dgm:cxn modelId="{5F0A0B9D-63A9-4478-BD4D-739CF911A1B0}" type="presParOf" srcId="{22CEA434-C021-4618-B254-F3219BCB2788}" destId="{7F83D3FF-983A-41A8-975E-D605B13ABDE6}" srcOrd="2" destOrd="0" presId="urn:microsoft.com/office/officeart/2005/8/layout/StepDownProcess"/>
    <dgm:cxn modelId="{431548E1-36CE-4415-994B-2D65D245AD95}" type="presParOf" srcId="{669569CA-8536-4A42-86F6-55F88819B418}" destId="{7E35C29E-0564-4876-8880-58DFFBC20B40}" srcOrd="3" destOrd="0" presId="urn:microsoft.com/office/officeart/2005/8/layout/StepDownProcess"/>
    <dgm:cxn modelId="{39B36D6E-719D-4013-B6C9-E72A977532EB}" type="presParOf" srcId="{669569CA-8536-4A42-86F6-55F88819B418}" destId="{F166FB5C-3CFE-4AA7-AA39-3559301418FE}" srcOrd="4" destOrd="0" presId="urn:microsoft.com/office/officeart/2005/8/layout/StepDownProcess"/>
    <dgm:cxn modelId="{E09C9FFF-470B-402E-980A-282C09F5549A}" type="presParOf" srcId="{F166FB5C-3CFE-4AA7-AA39-3559301418FE}" destId="{8BCD047B-51FF-4BBD-8ADD-EFBCD14F2267}" srcOrd="0" destOrd="0" presId="urn:microsoft.com/office/officeart/2005/8/layout/StepDownProcess"/>
    <dgm:cxn modelId="{5E827DAC-A03E-40E9-8BFD-0A55256F19A4}" type="presParOf" srcId="{F166FB5C-3CFE-4AA7-AA39-3559301418FE}" destId="{A1A7332D-A5E0-42A4-BF7D-6ED51C17DF25}" srcOrd="1" destOrd="0" presId="urn:microsoft.com/office/officeart/2005/8/layout/StepDownProcess"/>
    <dgm:cxn modelId="{215AAF0F-A00A-4D19-93F8-2C9BD03F3198}" type="presParOf" srcId="{F166FB5C-3CFE-4AA7-AA39-3559301418FE}" destId="{B280A9EB-B916-4662-B0B4-F60543BF0F05}" srcOrd="2" destOrd="0" presId="urn:microsoft.com/office/officeart/2005/8/layout/StepDownProcess"/>
    <dgm:cxn modelId="{9B688E37-8FB6-411B-93E2-6261FD640D74}" type="presParOf" srcId="{669569CA-8536-4A42-86F6-55F88819B418}" destId="{FF136B1B-8561-4D52-899E-8980889D775D}" srcOrd="5" destOrd="0" presId="urn:microsoft.com/office/officeart/2005/8/layout/StepDownProcess"/>
    <dgm:cxn modelId="{E028E8FB-ADAC-4EFF-A170-BA0568766FB2}" type="presParOf" srcId="{669569CA-8536-4A42-86F6-55F88819B418}" destId="{9CB906E3-530E-4EF8-8ECE-73BF9DE07F90}" srcOrd="6" destOrd="0" presId="urn:microsoft.com/office/officeart/2005/8/layout/StepDownProcess"/>
    <dgm:cxn modelId="{0AE2C650-F6B5-40F6-937B-086EE3E0E8EB}" type="presParOf" srcId="{9CB906E3-530E-4EF8-8ECE-73BF9DE07F90}" destId="{CBF2D620-6DEF-457F-8D84-2C4DE6FF7724}" srcOrd="0"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5EADC9F-DCB0-449D-91B2-DBB4E6C45030}" type="doc">
      <dgm:prSet loTypeId="urn:microsoft.com/office/officeart/2009/layout/CirclePictureHierarchy" loCatId="picture" qsTypeId="urn:microsoft.com/office/officeart/2005/8/quickstyle/simple1" qsCatId="simple" csTypeId="urn:microsoft.com/office/officeart/2005/8/colors/accent1_2" csCatId="accent1" phldr="1"/>
      <dgm:spPr/>
      <dgm:t>
        <a:bodyPr/>
        <a:lstStyle/>
        <a:p>
          <a:endParaRPr lang="en-US"/>
        </a:p>
      </dgm:t>
    </dgm:pt>
    <dgm:pt modelId="{E8274E27-9BD9-49B5-A3BC-2E2C5F26CDF6}">
      <dgm:prSet phldrT="[Text]"/>
      <dgm:spPr/>
      <dgm:t>
        <a:bodyPr/>
        <a:lstStyle/>
        <a:p>
          <a:r>
            <a:rPr lang="mn-MN" b="1" dirty="0" smtClean="0"/>
            <a:t>ИТХ</a:t>
          </a:r>
          <a:r>
            <a:rPr lang="mn-MN" dirty="0" smtClean="0"/>
            <a:t> </a:t>
          </a:r>
          <a:endParaRPr lang="en-US" dirty="0"/>
        </a:p>
      </dgm:t>
    </dgm:pt>
    <dgm:pt modelId="{9BCD4CEC-6559-4A79-86F9-3FB4ED27F20C}" type="parTrans" cxnId="{4B4B29CD-51FB-4B8A-9893-0C8A063C1D31}">
      <dgm:prSet/>
      <dgm:spPr/>
      <dgm:t>
        <a:bodyPr/>
        <a:lstStyle/>
        <a:p>
          <a:endParaRPr lang="en-US"/>
        </a:p>
      </dgm:t>
    </dgm:pt>
    <dgm:pt modelId="{A98C3A92-7664-4C8C-8E86-84A73F72E937}" type="sibTrans" cxnId="{4B4B29CD-51FB-4B8A-9893-0C8A063C1D31}">
      <dgm:prSet/>
      <dgm:spPr/>
      <dgm:t>
        <a:bodyPr/>
        <a:lstStyle/>
        <a:p>
          <a:endParaRPr lang="en-US"/>
        </a:p>
      </dgm:t>
    </dgm:pt>
    <dgm:pt modelId="{E1302B0E-04DB-488B-8747-99E6ACD3EE90}">
      <dgm:prSet phldrT="[Text]"/>
      <dgm:spPr/>
      <dgm:t>
        <a:bodyPr/>
        <a:lstStyle/>
        <a:p>
          <a:r>
            <a:rPr lang="mn-MN" dirty="0" smtClean="0"/>
            <a:t>ИТХ-ЫН ДАРГА </a:t>
          </a:r>
          <a:endParaRPr lang="en-US" dirty="0"/>
        </a:p>
      </dgm:t>
    </dgm:pt>
    <dgm:pt modelId="{345C03F1-6312-461E-8F95-9002EAE75D03}" type="parTrans" cxnId="{8B6FEA3F-FA7C-4D71-BB7A-F15C894C1E33}">
      <dgm:prSet/>
      <dgm:spPr/>
      <dgm:t>
        <a:bodyPr/>
        <a:lstStyle/>
        <a:p>
          <a:endParaRPr lang="en-US"/>
        </a:p>
      </dgm:t>
    </dgm:pt>
    <dgm:pt modelId="{566DEDF3-DF06-40AB-A83F-3E62117E0A39}" type="sibTrans" cxnId="{8B6FEA3F-FA7C-4D71-BB7A-F15C894C1E33}">
      <dgm:prSet/>
      <dgm:spPr/>
      <dgm:t>
        <a:bodyPr/>
        <a:lstStyle/>
        <a:p>
          <a:endParaRPr lang="en-US"/>
        </a:p>
      </dgm:t>
    </dgm:pt>
    <dgm:pt modelId="{C7F34B66-86C2-4962-BA9E-CE809BC65889}">
      <dgm:prSet phldrT="[Text]"/>
      <dgm:spPr/>
      <dgm:t>
        <a:bodyPr/>
        <a:lstStyle/>
        <a:p>
          <a:r>
            <a:rPr lang="mn-MN" dirty="0" smtClean="0"/>
            <a:t>ИТХ-ЫН ТЭРГҮҮЛЭГЧИД</a:t>
          </a:r>
          <a:endParaRPr lang="en-US" dirty="0"/>
        </a:p>
      </dgm:t>
    </dgm:pt>
    <dgm:pt modelId="{B5ADFFF6-3DBB-41C3-9327-8737A347AC58}" type="parTrans" cxnId="{BD3008AA-9A57-40F2-BFC7-3AA36C749452}">
      <dgm:prSet/>
      <dgm:spPr/>
      <dgm:t>
        <a:bodyPr/>
        <a:lstStyle/>
        <a:p>
          <a:endParaRPr lang="en-US"/>
        </a:p>
      </dgm:t>
    </dgm:pt>
    <dgm:pt modelId="{875CA078-5E3E-4AB4-BCD8-254957E086D6}" type="sibTrans" cxnId="{BD3008AA-9A57-40F2-BFC7-3AA36C749452}">
      <dgm:prSet/>
      <dgm:spPr/>
      <dgm:t>
        <a:bodyPr/>
        <a:lstStyle/>
        <a:p>
          <a:endParaRPr lang="en-US"/>
        </a:p>
      </dgm:t>
    </dgm:pt>
    <dgm:pt modelId="{66FDAEE5-0996-4510-B8F2-8C61BDAFEB0A}">
      <dgm:prSet phldrT="[Text]"/>
      <dgm:spPr/>
      <dgm:t>
        <a:bodyPr/>
        <a:lstStyle/>
        <a:p>
          <a:r>
            <a:rPr lang="mn-MN" dirty="0" smtClean="0"/>
            <a:t>ИТХ-ЫН ТЭРГҮҮЛЭГЧДИЙН НАРИЙН БИЧГИЙН ДАРГА</a:t>
          </a:r>
          <a:endParaRPr lang="en-US" dirty="0"/>
        </a:p>
      </dgm:t>
    </dgm:pt>
    <dgm:pt modelId="{685D90C5-1CAF-4228-B41A-40CC1F908CCE}" type="parTrans" cxnId="{C96258E6-2B72-4554-8280-40782D652811}">
      <dgm:prSet/>
      <dgm:spPr/>
      <dgm:t>
        <a:bodyPr/>
        <a:lstStyle/>
        <a:p>
          <a:endParaRPr lang="en-US"/>
        </a:p>
      </dgm:t>
    </dgm:pt>
    <dgm:pt modelId="{00E2A611-2525-49CE-8C9D-EF17FF4DE622}" type="sibTrans" cxnId="{C96258E6-2B72-4554-8280-40782D652811}">
      <dgm:prSet/>
      <dgm:spPr/>
      <dgm:t>
        <a:bodyPr/>
        <a:lstStyle/>
        <a:p>
          <a:endParaRPr lang="en-US"/>
        </a:p>
      </dgm:t>
    </dgm:pt>
    <dgm:pt modelId="{050439A7-8335-4C33-A2E8-0D8A4549FC5A}">
      <dgm:prSet phldrT="[Text]"/>
      <dgm:spPr/>
      <dgm:t>
        <a:bodyPr/>
        <a:lstStyle/>
        <a:p>
          <a:r>
            <a:rPr lang="mn-MN" dirty="0" smtClean="0"/>
            <a:t>ИТХ-ЫН ХОРООД </a:t>
          </a:r>
          <a:endParaRPr lang="en-US" dirty="0"/>
        </a:p>
      </dgm:t>
    </dgm:pt>
    <dgm:pt modelId="{4F2420C9-7487-4A38-AF3E-8A135C053770}" type="parTrans" cxnId="{6924ED9A-C01D-414A-9AE1-B2000BB85A67}">
      <dgm:prSet/>
      <dgm:spPr/>
      <dgm:t>
        <a:bodyPr/>
        <a:lstStyle/>
        <a:p>
          <a:endParaRPr lang="en-US"/>
        </a:p>
      </dgm:t>
    </dgm:pt>
    <dgm:pt modelId="{721F61D6-24D4-444D-89D2-F13E8355E646}" type="sibTrans" cxnId="{6924ED9A-C01D-414A-9AE1-B2000BB85A67}">
      <dgm:prSet/>
      <dgm:spPr/>
      <dgm:t>
        <a:bodyPr/>
        <a:lstStyle/>
        <a:p>
          <a:endParaRPr lang="en-US"/>
        </a:p>
      </dgm:t>
    </dgm:pt>
    <dgm:pt modelId="{036416E2-E519-4BF9-8D45-3EAA75A11CE3}">
      <dgm:prSet phldrT="[Text]"/>
      <dgm:spPr/>
      <dgm:t>
        <a:bodyPr/>
        <a:lstStyle/>
        <a:p>
          <a:endParaRPr lang="en-US" dirty="0"/>
        </a:p>
      </dgm:t>
    </dgm:pt>
    <dgm:pt modelId="{421A7A54-DDFE-489C-8529-C98C222D3DD8}" type="parTrans" cxnId="{753A7CFD-0134-4701-8C37-D8038A8CFB76}">
      <dgm:prSet/>
      <dgm:spPr/>
      <dgm:t>
        <a:bodyPr/>
        <a:lstStyle/>
        <a:p>
          <a:endParaRPr lang="en-US"/>
        </a:p>
      </dgm:t>
    </dgm:pt>
    <dgm:pt modelId="{8524754B-A1DA-4341-AF6B-9F343A84990F}" type="sibTrans" cxnId="{753A7CFD-0134-4701-8C37-D8038A8CFB76}">
      <dgm:prSet/>
      <dgm:spPr/>
      <dgm:t>
        <a:bodyPr/>
        <a:lstStyle/>
        <a:p>
          <a:endParaRPr lang="en-US"/>
        </a:p>
      </dgm:t>
    </dgm:pt>
    <dgm:pt modelId="{239D5110-43F5-4AD6-A10B-B5E802EADBF0}" type="pres">
      <dgm:prSet presAssocID="{E5EADC9F-DCB0-449D-91B2-DBB4E6C45030}" presName="hierChild1" presStyleCnt="0">
        <dgm:presLayoutVars>
          <dgm:chPref val="1"/>
          <dgm:dir/>
          <dgm:animOne val="branch"/>
          <dgm:animLvl val="lvl"/>
          <dgm:resizeHandles/>
        </dgm:presLayoutVars>
      </dgm:prSet>
      <dgm:spPr/>
      <dgm:t>
        <a:bodyPr/>
        <a:lstStyle/>
        <a:p>
          <a:endParaRPr lang="en-US"/>
        </a:p>
      </dgm:t>
    </dgm:pt>
    <dgm:pt modelId="{F3D95372-330E-40FF-8FFF-06559E869AA7}" type="pres">
      <dgm:prSet presAssocID="{E8274E27-9BD9-49B5-A3BC-2E2C5F26CDF6}" presName="hierRoot1" presStyleCnt="0"/>
      <dgm:spPr/>
    </dgm:pt>
    <dgm:pt modelId="{D109EFC2-0243-4522-B277-1BE723F60686}" type="pres">
      <dgm:prSet presAssocID="{E8274E27-9BD9-49B5-A3BC-2E2C5F26CDF6}" presName="composite" presStyleCnt="0"/>
      <dgm:spPr/>
    </dgm:pt>
    <dgm:pt modelId="{FFED7D8A-D5CE-4DCF-8CB8-DEB32BAA676A}" type="pres">
      <dgm:prSet presAssocID="{E8274E27-9BD9-49B5-A3BC-2E2C5F26CDF6}" presName="image" presStyleLbl="node0" presStyleIdx="0" presStyleCnt="1"/>
      <dgm:spPr>
        <a:blipFill rotWithShape="1">
          <a:blip xmlns:r="http://schemas.openxmlformats.org/officeDocument/2006/relationships" r:embed="rId1"/>
          <a:stretch>
            <a:fillRect/>
          </a:stretch>
        </a:blipFill>
      </dgm:spPr>
    </dgm:pt>
    <dgm:pt modelId="{E37FFF3B-C5CF-4700-8FC6-FEC49F281D62}" type="pres">
      <dgm:prSet presAssocID="{E8274E27-9BD9-49B5-A3BC-2E2C5F26CDF6}" presName="text" presStyleLbl="revTx" presStyleIdx="0" presStyleCnt="6">
        <dgm:presLayoutVars>
          <dgm:chPref val="3"/>
        </dgm:presLayoutVars>
      </dgm:prSet>
      <dgm:spPr/>
      <dgm:t>
        <a:bodyPr/>
        <a:lstStyle/>
        <a:p>
          <a:endParaRPr lang="en-US"/>
        </a:p>
      </dgm:t>
    </dgm:pt>
    <dgm:pt modelId="{EB236AEB-06F9-4566-AB7F-44F02F811F59}" type="pres">
      <dgm:prSet presAssocID="{E8274E27-9BD9-49B5-A3BC-2E2C5F26CDF6}" presName="hierChild2" presStyleCnt="0"/>
      <dgm:spPr/>
    </dgm:pt>
    <dgm:pt modelId="{E5C47F10-CA12-4A29-BA52-8CB0B8B2C392}" type="pres">
      <dgm:prSet presAssocID="{345C03F1-6312-461E-8F95-9002EAE75D03}" presName="Name10" presStyleLbl="parChTrans1D2" presStyleIdx="0" presStyleCnt="2"/>
      <dgm:spPr/>
      <dgm:t>
        <a:bodyPr/>
        <a:lstStyle/>
        <a:p>
          <a:endParaRPr lang="en-US"/>
        </a:p>
      </dgm:t>
    </dgm:pt>
    <dgm:pt modelId="{28D77A11-C57F-4F4C-90BD-15AFD11D321B}" type="pres">
      <dgm:prSet presAssocID="{E1302B0E-04DB-488B-8747-99E6ACD3EE90}" presName="hierRoot2" presStyleCnt="0"/>
      <dgm:spPr/>
    </dgm:pt>
    <dgm:pt modelId="{530EE39E-0F0F-4052-A587-84A731036EC2}" type="pres">
      <dgm:prSet presAssocID="{E1302B0E-04DB-488B-8747-99E6ACD3EE90}" presName="composite2" presStyleCnt="0"/>
      <dgm:spPr/>
    </dgm:pt>
    <dgm:pt modelId="{D61C0849-C0AF-4229-A6F9-F839975BC878}" type="pres">
      <dgm:prSet presAssocID="{E1302B0E-04DB-488B-8747-99E6ACD3EE90}" presName="image2" presStyleLbl="node2" presStyleIdx="0" presStyleCnt="2"/>
      <dgm:spPr>
        <a:blipFill rotWithShape="1">
          <a:blip xmlns:r="http://schemas.openxmlformats.org/officeDocument/2006/relationships" r:embed="rId1"/>
          <a:stretch>
            <a:fillRect/>
          </a:stretch>
        </a:blipFill>
      </dgm:spPr>
    </dgm:pt>
    <dgm:pt modelId="{0C4F2EB1-8F3F-43D4-9348-5D1013CBD719}" type="pres">
      <dgm:prSet presAssocID="{E1302B0E-04DB-488B-8747-99E6ACD3EE90}" presName="text2" presStyleLbl="revTx" presStyleIdx="1" presStyleCnt="6">
        <dgm:presLayoutVars>
          <dgm:chPref val="3"/>
        </dgm:presLayoutVars>
      </dgm:prSet>
      <dgm:spPr/>
      <dgm:t>
        <a:bodyPr/>
        <a:lstStyle/>
        <a:p>
          <a:endParaRPr lang="en-US"/>
        </a:p>
      </dgm:t>
    </dgm:pt>
    <dgm:pt modelId="{74E98E27-65C1-41A1-A99F-6DDE7BD2FEAC}" type="pres">
      <dgm:prSet presAssocID="{E1302B0E-04DB-488B-8747-99E6ACD3EE90}" presName="hierChild3" presStyleCnt="0"/>
      <dgm:spPr/>
    </dgm:pt>
    <dgm:pt modelId="{6D5184A7-77EA-4144-9A89-9A895FCC8AAF}" type="pres">
      <dgm:prSet presAssocID="{B5ADFFF6-3DBB-41C3-9327-8737A347AC58}" presName="Name17" presStyleLbl="parChTrans1D3" presStyleIdx="0" presStyleCnt="3"/>
      <dgm:spPr/>
      <dgm:t>
        <a:bodyPr/>
        <a:lstStyle/>
        <a:p>
          <a:endParaRPr lang="en-US"/>
        </a:p>
      </dgm:t>
    </dgm:pt>
    <dgm:pt modelId="{EC89E9DB-9D13-4464-9B63-80733F70D802}" type="pres">
      <dgm:prSet presAssocID="{C7F34B66-86C2-4962-BA9E-CE809BC65889}" presName="hierRoot3" presStyleCnt="0"/>
      <dgm:spPr/>
    </dgm:pt>
    <dgm:pt modelId="{F1AF228D-45ED-468E-8637-2D44C31CC467}" type="pres">
      <dgm:prSet presAssocID="{C7F34B66-86C2-4962-BA9E-CE809BC65889}" presName="composite3" presStyleCnt="0"/>
      <dgm:spPr/>
    </dgm:pt>
    <dgm:pt modelId="{2FBA0AED-BA7D-4E0F-A43C-88207B2CCD17}" type="pres">
      <dgm:prSet presAssocID="{C7F34B66-86C2-4962-BA9E-CE809BC65889}" presName="image3" presStyleLbl="node3" presStyleIdx="0" presStyleCnt="3"/>
      <dgm:spPr>
        <a:blipFill rotWithShape="1">
          <a:blip xmlns:r="http://schemas.openxmlformats.org/officeDocument/2006/relationships" r:embed="rId1"/>
          <a:stretch>
            <a:fillRect/>
          </a:stretch>
        </a:blipFill>
      </dgm:spPr>
    </dgm:pt>
    <dgm:pt modelId="{64CAC0E2-23F0-4DEB-B8EE-70A0B1BF2BFF}" type="pres">
      <dgm:prSet presAssocID="{C7F34B66-86C2-4962-BA9E-CE809BC65889}" presName="text3" presStyleLbl="revTx" presStyleIdx="2" presStyleCnt="6">
        <dgm:presLayoutVars>
          <dgm:chPref val="3"/>
        </dgm:presLayoutVars>
      </dgm:prSet>
      <dgm:spPr/>
      <dgm:t>
        <a:bodyPr/>
        <a:lstStyle/>
        <a:p>
          <a:endParaRPr lang="en-US"/>
        </a:p>
      </dgm:t>
    </dgm:pt>
    <dgm:pt modelId="{794BBA74-0C50-496F-8C17-3D64CE17E4DE}" type="pres">
      <dgm:prSet presAssocID="{C7F34B66-86C2-4962-BA9E-CE809BC65889}" presName="hierChild4" presStyleCnt="0"/>
      <dgm:spPr/>
    </dgm:pt>
    <dgm:pt modelId="{30A5465B-9AA5-4287-8142-D75F6E0A39BD}" type="pres">
      <dgm:prSet presAssocID="{685D90C5-1CAF-4228-B41A-40CC1F908CCE}" presName="Name17" presStyleLbl="parChTrans1D3" presStyleIdx="1" presStyleCnt="3"/>
      <dgm:spPr/>
      <dgm:t>
        <a:bodyPr/>
        <a:lstStyle/>
        <a:p>
          <a:endParaRPr lang="en-US"/>
        </a:p>
      </dgm:t>
    </dgm:pt>
    <dgm:pt modelId="{635BCEAA-DD9F-44D9-82C0-B4B904B54993}" type="pres">
      <dgm:prSet presAssocID="{66FDAEE5-0996-4510-B8F2-8C61BDAFEB0A}" presName="hierRoot3" presStyleCnt="0"/>
      <dgm:spPr/>
    </dgm:pt>
    <dgm:pt modelId="{88B09813-CD13-472A-989B-956A73385380}" type="pres">
      <dgm:prSet presAssocID="{66FDAEE5-0996-4510-B8F2-8C61BDAFEB0A}" presName="composite3" presStyleCnt="0"/>
      <dgm:spPr/>
    </dgm:pt>
    <dgm:pt modelId="{5A4FEF1C-E899-46DF-9442-A4980CBA258E}" type="pres">
      <dgm:prSet presAssocID="{66FDAEE5-0996-4510-B8F2-8C61BDAFEB0A}" presName="image3" presStyleLbl="node3" presStyleIdx="1" presStyleCnt="3"/>
      <dgm:spPr>
        <a:blipFill rotWithShape="1">
          <a:blip xmlns:r="http://schemas.openxmlformats.org/officeDocument/2006/relationships" r:embed="rId1"/>
          <a:stretch>
            <a:fillRect/>
          </a:stretch>
        </a:blipFill>
      </dgm:spPr>
    </dgm:pt>
    <dgm:pt modelId="{77BEE406-328A-4260-8A75-8B5B5E4090E4}" type="pres">
      <dgm:prSet presAssocID="{66FDAEE5-0996-4510-B8F2-8C61BDAFEB0A}" presName="text3" presStyleLbl="revTx" presStyleIdx="3" presStyleCnt="6">
        <dgm:presLayoutVars>
          <dgm:chPref val="3"/>
        </dgm:presLayoutVars>
      </dgm:prSet>
      <dgm:spPr/>
      <dgm:t>
        <a:bodyPr/>
        <a:lstStyle/>
        <a:p>
          <a:endParaRPr lang="en-US"/>
        </a:p>
      </dgm:t>
    </dgm:pt>
    <dgm:pt modelId="{12B2FBD7-E02C-4FDF-91B7-21F75F6F5CFC}" type="pres">
      <dgm:prSet presAssocID="{66FDAEE5-0996-4510-B8F2-8C61BDAFEB0A}" presName="hierChild4" presStyleCnt="0"/>
      <dgm:spPr/>
    </dgm:pt>
    <dgm:pt modelId="{F3965501-40F1-4FFC-BB1A-587137F69D22}" type="pres">
      <dgm:prSet presAssocID="{4F2420C9-7487-4A38-AF3E-8A135C053770}" presName="Name10" presStyleLbl="parChTrans1D2" presStyleIdx="1" presStyleCnt="2"/>
      <dgm:spPr/>
      <dgm:t>
        <a:bodyPr/>
        <a:lstStyle/>
        <a:p>
          <a:endParaRPr lang="en-US"/>
        </a:p>
      </dgm:t>
    </dgm:pt>
    <dgm:pt modelId="{3F1B6BEE-0E68-4546-94A5-87C24203BB66}" type="pres">
      <dgm:prSet presAssocID="{050439A7-8335-4C33-A2E8-0D8A4549FC5A}" presName="hierRoot2" presStyleCnt="0"/>
      <dgm:spPr/>
    </dgm:pt>
    <dgm:pt modelId="{C87641FE-0142-4981-9793-F672AAF48782}" type="pres">
      <dgm:prSet presAssocID="{050439A7-8335-4C33-A2E8-0D8A4549FC5A}" presName="composite2" presStyleCnt="0"/>
      <dgm:spPr/>
    </dgm:pt>
    <dgm:pt modelId="{83657BE8-0519-46C5-AD8B-D92D60E44A85}" type="pres">
      <dgm:prSet presAssocID="{050439A7-8335-4C33-A2E8-0D8A4549FC5A}" presName="image2" presStyleLbl="node2" presStyleIdx="1" presStyleCnt="2"/>
      <dgm:spPr>
        <a:blipFill rotWithShape="1">
          <a:blip xmlns:r="http://schemas.openxmlformats.org/officeDocument/2006/relationships" r:embed="rId1"/>
          <a:stretch>
            <a:fillRect/>
          </a:stretch>
        </a:blipFill>
      </dgm:spPr>
    </dgm:pt>
    <dgm:pt modelId="{8B2A84A9-F67D-45B1-8222-C1FC3E1A131E}" type="pres">
      <dgm:prSet presAssocID="{050439A7-8335-4C33-A2E8-0D8A4549FC5A}" presName="text2" presStyleLbl="revTx" presStyleIdx="4" presStyleCnt="6" custScaleX="108559">
        <dgm:presLayoutVars>
          <dgm:chPref val="3"/>
        </dgm:presLayoutVars>
      </dgm:prSet>
      <dgm:spPr/>
      <dgm:t>
        <a:bodyPr/>
        <a:lstStyle/>
        <a:p>
          <a:endParaRPr lang="en-US"/>
        </a:p>
      </dgm:t>
    </dgm:pt>
    <dgm:pt modelId="{C1E33188-0CDB-4A02-8CC6-2080362D68F9}" type="pres">
      <dgm:prSet presAssocID="{050439A7-8335-4C33-A2E8-0D8A4549FC5A}" presName="hierChild3" presStyleCnt="0"/>
      <dgm:spPr/>
    </dgm:pt>
    <dgm:pt modelId="{207D6A3E-E603-4F33-8F17-67C8FB2DD93F}" type="pres">
      <dgm:prSet presAssocID="{421A7A54-DDFE-489C-8529-C98C222D3DD8}" presName="Name17" presStyleLbl="parChTrans1D3" presStyleIdx="2" presStyleCnt="3"/>
      <dgm:spPr/>
      <dgm:t>
        <a:bodyPr/>
        <a:lstStyle/>
        <a:p>
          <a:endParaRPr lang="en-US"/>
        </a:p>
      </dgm:t>
    </dgm:pt>
    <dgm:pt modelId="{637986DF-BD9D-4D2E-AEBD-3AFD538C56D3}" type="pres">
      <dgm:prSet presAssocID="{036416E2-E519-4BF9-8D45-3EAA75A11CE3}" presName="hierRoot3" presStyleCnt="0"/>
      <dgm:spPr/>
    </dgm:pt>
    <dgm:pt modelId="{78DC3137-C11E-4B1A-83F3-F47AFF1F958A}" type="pres">
      <dgm:prSet presAssocID="{036416E2-E519-4BF9-8D45-3EAA75A11CE3}" presName="composite3" presStyleCnt="0"/>
      <dgm:spPr/>
    </dgm:pt>
    <dgm:pt modelId="{1B0BC6EC-8981-465A-942D-A38D757BC5A5}" type="pres">
      <dgm:prSet presAssocID="{036416E2-E519-4BF9-8D45-3EAA75A11CE3}" presName="image3" presStyleLbl="node3" presStyleIdx="2" presStyleCnt="3" custScaleX="69525" custScaleY="47801"/>
      <dgm:spPr/>
    </dgm:pt>
    <dgm:pt modelId="{49A6635F-35F3-4FA4-B704-FA738349D255}" type="pres">
      <dgm:prSet presAssocID="{036416E2-E519-4BF9-8D45-3EAA75A11CE3}" presName="text3" presStyleLbl="revTx" presStyleIdx="5" presStyleCnt="6">
        <dgm:presLayoutVars>
          <dgm:chPref val="3"/>
        </dgm:presLayoutVars>
      </dgm:prSet>
      <dgm:spPr/>
      <dgm:t>
        <a:bodyPr/>
        <a:lstStyle/>
        <a:p>
          <a:endParaRPr lang="en-US"/>
        </a:p>
      </dgm:t>
    </dgm:pt>
    <dgm:pt modelId="{9795120C-D4BA-48E1-B76F-1CB35BAF0495}" type="pres">
      <dgm:prSet presAssocID="{036416E2-E519-4BF9-8D45-3EAA75A11CE3}" presName="hierChild4" presStyleCnt="0"/>
      <dgm:spPr/>
    </dgm:pt>
  </dgm:ptLst>
  <dgm:cxnLst>
    <dgm:cxn modelId="{6924ED9A-C01D-414A-9AE1-B2000BB85A67}" srcId="{E8274E27-9BD9-49B5-A3BC-2E2C5F26CDF6}" destId="{050439A7-8335-4C33-A2E8-0D8A4549FC5A}" srcOrd="1" destOrd="0" parTransId="{4F2420C9-7487-4A38-AF3E-8A135C053770}" sibTransId="{721F61D6-24D4-444D-89D2-F13E8355E646}"/>
    <dgm:cxn modelId="{F2C0DD1F-11A2-42B7-8D56-999EE6055FC1}" type="presOf" srcId="{4F2420C9-7487-4A38-AF3E-8A135C053770}" destId="{F3965501-40F1-4FFC-BB1A-587137F69D22}" srcOrd="0" destOrd="0" presId="urn:microsoft.com/office/officeart/2009/layout/CirclePictureHierarchy"/>
    <dgm:cxn modelId="{4D4EB3F8-B395-48EA-89FF-A88CACEF022E}" type="presOf" srcId="{345C03F1-6312-461E-8F95-9002EAE75D03}" destId="{E5C47F10-CA12-4A29-BA52-8CB0B8B2C392}" srcOrd="0" destOrd="0" presId="urn:microsoft.com/office/officeart/2009/layout/CirclePictureHierarchy"/>
    <dgm:cxn modelId="{FCF79A27-6A95-4449-9674-AAA2C59731AD}" type="presOf" srcId="{036416E2-E519-4BF9-8D45-3EAA75A11CE3}" destId="{49A6635F-35F3-4FA4-B704-FA738349D255}" srcOrd="0" destOrd="0" presId="urn:microsoft.com/office/officeart/2009/layout/CirclePictureHierarchy"/>
    <dgm:cxn modelId="{4B4B29CD-51FB-4B8A-9893-0C8A063C1D31}" srcId="{E5EADC9F-DCB0-449D-91B2-DBB4E6C45030}" destId="{E8274E27-9BD9-49B5-A3BC-2E2C5F26CDF6}" srcOrd="0" destOrd="0" parTransId="{9BCD4CEC-6559-4A79-86F9-3FB4ED27F20C}" sibTransId="{A98C3A92-7664-4C8C-8E86-84A73F72E937}"/>
    <dgm:cxn modelId="{07F2A48B-6C37-4941-8822-6D0EB8CA0760}" type="presOf" srcId="{E5EADC9F-DCB0-449D-91B2-DBB4E6C45030}" destId="{239D5110-43F5-4AD6-A10B-B5E802EADBF0}" srcOrd="0" destOrd="0" presId="urn:microsoft.com/office/officeart/2009/layout/CirclePictureHierarchy"/>
    <dgm:cxn modelId="{E09B60B7-90CB-4A1D-98BE-27246A83D32A}" type="presOf" srcId="{E8274E27-9BD9-49B5-A3BC-2E2C5F26CDF6}" destId="{E37FFF3B-C5CF-4700-8FC6-FEC49F281D62}" srcOrd="0" destOrd="0" presId="urn:microsoft.com/office/officeart/2009/layout/CirclePictureHierarchy"/>
    <dgm:cxn modelId="{481707A5-1D0D-4F3F-B182-04FA97952C9E}" type="presOf" srcId="{421A7A54-DDFE-489C-8529-C98C222D3DD8}" destId="{207D6A3E-E603-4F33-8F17-67C8FB2DD93F}" srcOrd="0" destOrd="0" presId="urn:microsoft.com/office/officeart/2009/layout/CirclePictureHierarchy"/>
    <dgm:cxn modelId="{C94682B0-E497-4D9F-9CA9-7B09824418EB}" type="presOf" srcId="{685D90C5-1CAF-4228-B41A-40CC1F908CCE}" destId="{30A5465B-9AA5-4287-8142-D75F6E0A39BD}" srcOrd="0" destOrd="0" presId="urn:microsoft.com/office/officeart/2009/layout/CirclePictureHierarchy"/>
    <dgm:cxn modelId="{A8CFC59D-3FCE-4356-9423-FD63B320F048}" type="presOf" srcId="{C7F34B66-86C2-4962-BA9E-CE809BC65889}" destId="{64CAC0E2-23F0-4DEB-B8EE-70A0B1BF2BFF}" srcOrd="0" destOrd="0" presId="urn:microsoft.com/office/officeart/2009/layout/CirclePictureHierarchy"/>
    <dgm:cxn modelId="{684C5896-9388-4303-B8B6-38292E21EE8D}" type="presOf" srcId="{66FDAEE5-0996-4510-B8F2-8C61BDAFEB0A}" destId="{77BEE406-328A-4260-8A75-8B5B5E4090E4}" srcOrd="0" destOrd="0" presId="urn:microsoft.com/office/officeart/2009/layout/CirclePictureHierarchy"/>
    <dgm:cxn modelId="{BD3008AA-9A57-40F2-BFC7-3AA36C749452}" srcId="{E1302B0E-04DB-488B-8747-99E6ACD3EE90}" destId="{C7F34B66-86C2-4962-BA9E-CE809BC65889}" srcOrd="0" destOrd="0" parTransId="{B5ADFFF6-3DBB-41C3-9327-8737A347AC58}" sibTransId="{875CA078-5E3E-4AB4-BCD8-254957E086D6}"/>
    <dgm:cxn modelId="{753A7CFD-0134-4701-8C37-D8038A8CFB76}" srcId="{050439A7-8335-4C33-A2E8-0D8A4549FC5A}" destId="{036416E2-E519-4BF9-8D45-3EAA75A11CE3}" srcOrd="0" destOrd="0" parTransId="{421A7A54-DDFE-489C-8529-C98C222D3DD8}" sibTransId="{8524754B-A1DA-4341-AF6B-9F343A84990F}"/>
    <dgm:cxn modelId="{21D037BF-02FD-44EC-80F9-321BF3E6E988}" type="presOf" srcId="{050439A7-8335-4C33-A2E8-0D8A4549FC5A}" destId="{8B2A84A9-F67D-45B1-8222-C1FC3E1A131E}" srcOrd="0" destOrd="0" presId="urn:microsoft.com/office/officeart/2009/layout/CirclePictureHierarchy"/>
    <dgm:cxn modelId="{6FAC7B63-86EA-4CF5-8B15-A77689DB391E}" type="presOf" srcId="{B5ADFFF6-3DBB-41C3-9327-8737A347AC58}" destId="{6D5184A7-77EA-4144-9A89-9A895FCC8AAF}" srcOrd="0" destOrd="0" presId="urn:microsoft.com/office/officeart/2009/layout/CirclePictureHierarchy"/>
    <dgm:cxn modelId="{8B6FEA3F-FA7C-4D71-BB7A-F15C894C1E33}" srcId="{E8274E27-9BD9-49B5-A3BC-2E2C5F26CDF6}" destId="{E1302B0E-04DB-488B-8747-99E6ACD3EE90}" srcOrd="0" destOrd="0" parTransId="{345C03F1-6312-461E-8F95-9002EAE75D03}" sibTransId="{566DEDF3-DF06-40AB-A83F-3E62117E0A39}"/>
    <dgm:cxn modelId="{C96258E6-2B72-4554-8280-40782D652811}" srcId="{E1302B0E-04DB-488B-8747-99E6ACD3EE90}" destId="{66FDAEE5-0996-4510-B8F2-8C61BDAFEB0A}" srcOrd="1" destOrd="0" parTransId="{685D90C5-1CAF-4228-B41A-40CC1F908CCE}" sibTransId="{00E2A611-2525-49CE-8C9D-EF17FF4DE622}"/>
    <dgm:cxn modelId="{40537982-9485-449A-903A-3B9505D93F42}" type="presOf" srcId="{E1302B0E-04DB-488B-8747-99E6ACD3EE90}" destId="{0C4F2EB1-8F3F-43D4-9348-5D1013CBD719}" srcOrd="0" destOrd="0" presId="urn:microsoft.com/office/officeart/2009/layout/CirclePictureHierarchy"/>
    <dgm:cxn modelId="{71344B8A-AE03-4524-9884-4AE54043179F}" type="presParOf" srcId="{239D5110-43F5-4AD6-A10B-B5E802EADBF0}" destId="{F3D95372-330E-40FF-8FFF-06559E869AA7}" srcOrd="0" destOrd="0" presId="urn:microsoft.com/office/officeart/2009/layout/CirclePictureHierarchy"/>
    <dgm:cxn modelId="{F1C7276A-3DA5-4418-ABF7-1D932238016D}" type="presParOf" srcId="{F3D95372-330E-40FF-8FFF-06559E869AA7}" destId="{D109EFC2-0243-4522-B277-1BE723F60686}" srcOrd="0" destOrd="0" presId="urn:microsoft.com/office/officeart/2009/layout/CirclePictureHierarchy"/>
    <dgm:cxn modelId="{B788FC9D-55C1-4F32-B2B8-6FD192EC4887}" type="presParOf" srcId="{D109EFC2-0243-4522-B277-1BE723F60686}" destId="{FFED7D8A-D5CE-4DCF-8CB8-DEB32BAA676A}" srcOrd="0" destOrd="0" presId="urn:microsoft.com/office/officeart/2009/layout/CirclePictureHierarchy"/>
    <dgm:cxn modelId="{955F7C92-5C28-4A9F-BAF6-819FF8935375}" type="presParOf" srcId="{D109EFC2-0243-4522-B277-1BE723F60686}" destId="{E37FFF3B-C5CF-4700-8FC6-FEC49F281D62}" srcOrd="1" destOrd="0" presId="urn:microsoft.com/office/officeart/2009/layout/CirclePictureHierarchy"/>
    <dgm:cxn modelId="{6D22800B-C97D-4569-BF1A-992E9B58FCB2}" type="presParOf" srcId="{F3D95372-330E-40FF-8FFF-06559E869AA7}" destId="{EB236AEB-06F9-4566-AB7F-44F02F811F59}" srcOrd="1" destOrd="0" presId="urn:microsoft.com/office/officeart/2009/layout/CirclePictureHierarchy"/>
    <dgm:cxn modelId="{9E68C86F-0FB5-43E2-A746-C7D52085FFB8}" type="presParOf" srcId="{EB236AEB-06F9-4566-AB7F-44F02F811F59}" destId="{E5C47F10-CA12-4A29-BA52-8CB0B8B2C392}" srcOrd="0" destOrd="0" presId="urn:microsoft.com/office/officeart/2009/layout/CirclePictureHierarchy"/>
    <dgm:cxn modelId="{62DB22A7-B3A5-46DF-AE19-4FEAA676A970}" type="presParOf" srcId="{EB236AEB-06F9-4566-AB7F-44F02F811F59}" destId="{28D77A11-C57F-4F4C-90BD-15AFD11D321B}" srcOrd="1" destOrd="0" presId="urn:microsoft.com/office/officeart/2009/layout/CirclePictureHierarchy"/>
    <dgm:cxn modelId="{3C494C56-BBF8-46AF-A9A4-E0D0E33C4709}" type="presParOf" srcId="{28D77A11-C57F-4F4C-90BD-15AFD11D321B}" destId="{530EE39E-0F0F-4052-A587-84A731036EC2}" srcOrd="0" destOrd="0" presId="urn:microsoft.com/office/officeart/2009/layout/CirclePictureHierarchy"/>
    <dgm:cxn modelId="{F57352CD-D588-4115-B6E2-D2EB733011FF}" type="presParOf" srcId="{530EE39E-0F0F-4052-A587-84A731036EC2}" destId="{D61C0849-C0AF-4229-A6F9-F839975BC878}" srcOrd="0" destOrd="0" presId="urn:microsoft.com/office/officeart/2009/layout/CirclePictureHierarchy"/>
    <dgm:cxn modelId="{5721E111-6CE1-4079-9B4F-83E4B37EF90E}" type="presParOf" srcId="{530EE39E-0F0F-4052-A587-84A731036EC2}" destId="{0C4F2EB1-8F3F-43D4-9348-5D1013CBD719}" srcOrd="1" destOrd="0" presId="urn:microsoft.com/office/officeart/2009/layout/CirclePictureHierarchy"/>
    <dgm:cxn modelId="{89F8FEC4-C834-48B0-A1C2-51C0A6AD061D}" type="presParOf" srcId="{28D77A11-C57F-4F4C-90BD-15AFD11D321B}" destId="{74E98E27-65C1-41A1-A99F-6DDE7BD2FEAC}" srcOrd="1" destOrd="0" presId="urn:microsoft.com/office/officeart/2009/layout/CirclePictureHierarchy"/>
    <dgm:cxn modelId="{C61F2BFF-8B11-45EC-BD6D-92EB90DBCE6D}" type="presParOf" srcId="{74E98E27-65C1-41A1-A99F-6DDE7BD2FEAC}" destId="{6D5184A7-77EA-4144-9A89-9A895FCC8AAF}" srcOrd="0" destOrd="0" presId="urn:microsoft.com/office/officeart/2009/layout/CirclePictureHierarchy"/>
    <dgm:cxn modelId="{3727137F-55EC-488D-B0F0-E77B882DCEFF}" type="presParOf" srcId="{74E98E27-65C1-41A1-A99F-6DDE7BD2FEAC}" destId="{EC89E9DB-9D13-4464-9B63-80733F70D802}" srcOrd="1" destOrd="0" presId="urn:microsoft.com/office/officeart/2009/layout/CirclePictureHierarchy"/>
    <dgm:cxn modelId="{EBD14BD3-51F8-4EC1-8D33-B87AD8B1A50B}" type="presParOf" srcId="{EC89E9DB-9D13-4464-9B63-80733F70D802}" destId="{F1AF228D-45ED-468E-8637-2D44C31CC467}" srcOrd="0" destOrd="0" presId="urn:microsoft.com/office/officeart/2009/layout/CirclePictureHierarchy"/>
    <dgm:cxn modelId="{F8BCBCFF-8596-42C2-8E56-8DAD57BBA480}" type="presParOf" srcId="{F1AF228D-45ED-468E-8637-2D44C31CC467}" destId="{2FBA0AED-BA7D-4E0F-A43C-88207B2CCD17}" srcOrd="0" destOrd="0" presId="urn:microsoft.com/office/officeart/2009/layout/CirclePictureHierarchy"/>
    <dgm:cxn modelId="{AD9DC431-C8F8-4109-B634-7B13A39BE5E9}" type="presParOf" srcId="{F1AF228D-45ED-468E-8637-2D44C31CC467}" destId="{64CAC0E2-23F0-4DEB-B8EE-70A0B1BF2BFF}" srcOrd="1" destOrd="0" presId="urn:microsoft.com/office/officeart/2009/layout/CirclePictureHierarchy"/>
    <dgm:cxn modelId="{79AA6B29-34CD-455F-8A18-905FEC098D7E}" type="presParOf" srcId="{EC89E9DB-9D13-4464-9B63-80733F70D802}" destId="{794BBA74-0C50-496F-8C17-3D64CE17E4DE}" srcOrd="1" destOrd="0" presId="urn:microsoft.com/office/officeart/2009/layout/CirclePictureHierarchy"/>
    <dgm:cxn modelId="{11C444A9-7E0B-4558-849B-5B10C5B88F4F}" type="presParOf" srcId="{74E98E27-65C1-41A1-A99F-6DDE7BD2FEAC}" destId="{30A5465B-9AA5-4287-8142-D75F6E0A39BD}" srcOrd="2" destOrd="0" presId="urn:microsoft.com/office/officeart/2009/layout/CirclePictureHierarchy"/>
    <dgm:cxn modelId="{170CFE61-689A-4F5D-A85F-0FA24609CE06}" type="presParOf" srcId="{74E98E27-65C1-41A1-A99F-6DDE7BD2FEAC}" destId="{635BCEAA-DD9F-44D9-82C0-B4B904B54993}" srcOrd="3" destOrd="0" presId="urn:microsoft.com/office/officeart/2009/layout/CirclePictureHierarchy"/>
    <dgm:cxn modelId="{F6B7613A-0743-4A71-B18D-B8374DADA2A2}" type="presParOf" srcId="{635BCEAA-DD9F-44D9-82C0-B4B904B54993}" destId="{88B09813-CD13-472A-989B-956A73385380}" srcOrd="0" destOrd="0" presId="urn:microsoft.com/office/officeart/2009/layout/CirclePictureHierarchy"/>
    <dgm:cxn modelId="{D8A9918D-1709-4F4F-9505-13CD208225DB}" type="presParOf" srcId="{88B09813-CD13-472A-989B-956A73385380}" destId="{5A4FEF1C-E899-46DF-9442-A4980CBA258E}" srcOrd="0" destOrd="0" presId="urn:microsoft.com/office/officeart/2009/layout/CirclePictureHierarchy"/>
    <dgm:cxn modelId="{192737C3-3706-49C3-8E00-5A4DF8479754}" type="presParOf" srcId="{88B09813-CD13-472A-989B-956A73385380}" destId="{77BEE406-328A-4260-8A75-8B5B5E4090E4}" srcOrd="1" destOrd="0" presId="urn:microsoft.com/office/officeart/2009/layout/CirclePictureHierarchy"/>
    <dgm:cxn modelId="{4CC40F13-5C70-4E44-A69E-75DAEB97140E}" type="presParOf" srcId="{635BCEAA-DD9F-44D9-82C0-B4B904B54993}" destId="{12B2FBD7-E02C-4FDF-91B7-21F75F6F5CFC}" srcOrd="1" destOrd="0" presId="urn:microsoft.com/office/officeart/2009/layout/CirclePictureHierarchy"/>
    <dgm:cxn modelId="{BAB1E343-F38F-4F0F-A6A3-2BB0F043FEA6}" type="presParOf" srcId="{EB236AEB-06F9-4566-AB7F-44F02F811F59}" destId="{F3965501-40F1-4FFC-BB1A-587137F69D22}" srcOrd="2" destOrd="0" presId="urn:microsoft.com/office/officeart/2009/layout/CirclePictureHierarchy"/>
    <dgm:cxn modelId="{75F5BEFB-A994-435A-90CF-7602126DEB5B}" type="presParOf" srcId="{EB236AEB-06F9-4566-AB7F-44F02F811F59}" destId="{3F1B6BEE-0E68-4546-94A5-87C24203BB66}" srcOrd="3" destOrd="0" presId="urn:microsoft.com/office/officeart/2009/layout/CirclePictureHierarchy"/>
    <dgm:cxn modelId="{10D8B40F-65EB-4FE1-B5F1-EEFD7F1947C5}" type="presParOf" srcId="{3F1B6BEE-0E68-4546-94A5-87C24203BB66}" destId="{C87641FE-0142-4981-9793-F672AAF48782}" srcOrd="0" destOrd="0" presId="urn:microsoft.com/office/officeart/2009/layout/CirclePictureHierarchy"/>
    <dgm:cxn modelId="{B3D7C45D-7E1A-40CC-9B48-2037C127E864}" type="presParOf" srcId="{C87641FE-0142-4981-9793-F672AAF48782}" destId="{83657BE8-0519-46C5-AD8B-D92D60E44A85}" srcOrd="0" destOrd="0" presId="urn:microsoft.com/office/officeart/2009/layout/CirclePictureHierarchy"/>
    <dgm:cxn modelId="{F50BCE51-41AE-4385-B625-53F4721F7453}" type="presParOf" srcId="{C87641FE-0142-4981-9793-F672AAF48782}" destId="{8B2A84A9-F67D-45B1-8222-C1FC3E1A131E}" srcOrd="1" destOrd="0" presId="urn:microsoft.com/office/officeart/2009/layout/CirclePictureHierarchy"/>
    <dgm:cxn modelId="{5D1418C8-5E36-4EFE-B5B6-BCB7C563F358}" type="presParOf" srcId="{3F1B6BEE-0E68-4546-94A5-87C24203BB66}" destId="{C1E33188-0CDB-4A02-8CC6-2080362D68F9}" srcOrd="1" destOrd="0" presId="urn:microsoft.com/office/officeart/2009/layout/CirclePictureHierarchy"/>
    <dgm:cxn modelId="{E70B9FE3-3E74-44E4-BDAD-AF07FF6DAEFD}" type="presParOf" srcId="{C1E33188-0CDB-4A02-8CC6-2080362D68F9}" destId="{207D6A3E-E603-4F33-8F17-67C8FB2DD93F}" srcOrd="0" destOrd="0" presId="urn:microsoft.com/office/officeart/2009/layout/CirclePictureHierarchy"/>
    <dgm:cxn modelId="{74FA5F83-AFD7-4EE2-8FBB-FAA012B2DD2E}" type="presParOf" srcId="{C1E33188-0CDB-4A02-8CC6-2080362D68F9}" destId="{637986DF-BD9D-4D2E-AEBD-3AFD538C56D3}" srcOrd="1" destOrd="0" presId="urn:microsoft.com/office/officeart/2009/layout/CirclePictureHierarchy"/>
    <dgm:cxn modelId="{E349432D-5643-4FAC-8C12-082CA0547CCF}" type="presParOf" srcId="{637986DF-BD9D-4D2E-AEBD-3AFD538C56D3}" destId="{78DC3137-C11E-4B1A-83F3-F47AFF1F958A}" srcOrd="0" destOrd="0" presId="urn:microsoft.com/office/officeart/2009/layout/CirclePictureHierarchy"/>
    <dgm:cxn modelId="{B74C329D-9C34-4846-8115-2592B0FBC874}" type="presParOf" srcId="{78DC3137-C11E-4B1A-83F3-F47AFF1F958A}" destId="{1B0BC6EC-8981-465A-942D-A38D757BC5A5}" srcOrd="0" destOrd="0" presId="urn:microsoft.com/office/officeart/2009/layout/CirclePictureHierarchy"/>
    <dgm:cxn modelId="{A1B7471D-DDD3-4AAA-904C-6995D6A79490}" type="presParOf" srcId="{78DC3137-C11E-4B1A-83F3-F47AFF1F958A}" destId="{49A6635F-35F3-4FA4-B704-FA738349D255}" srcOrd="1" destOrd="0" presId="urn:microsoft.com/office/officeart/2009/layout/CirclePictureHierarchy"/>
    <dgm:cxn modelId="{F9690E8D-41EA-4410-B0CB-FEF9B6A70FA0}" type="presParOf" srcId="{637986DF-BD9D-4D2E-AEBD-3AFD538C56D3}" destId="{9795120C-D4BA-48E1-B76F-1CB35BAF0495}" srcOrd="1" destOrd="0" presId="urn:microsoft.com/office/officeart/2009/layout/CirclePicture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B28D15-1AE2-4E13-A57C-79FFB29467C3}">
      <dsp:nvSpPr>
        <dsp:cNvPr id="0" name=""/>
        <dsp:cNvSpPr/>
      </dsp:nvSpPr>
      <dsp:spPr>
        <a:xfrm rot="5400000">
          <a:off x="1303250" y="54234"/>
          <a:ext cx="514085" cy="2158651"/>
        </a:xfrm>
        <a:prstGeom prst="bentUpArrow">
          <a:avLst>
            <a:gd name="adj1" fmla="val 32840"/>
            <a:gd name="adj2" fmla="val 25000"/>
            <a:gd name="adj3" fmla="val 35780"/>
          </a:avLst>
        </a:prstGeom>
        <a:solidFill>
          <a:schemeClr val="accent2">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D1A8038-F007-4BFF-97AD-E3BAEF266159}">
      <dsp:nvSpPr>
        <dsp:cNvPr id="0" name=""/>
        <dsp:cNvSpPr/>
      </dsp:nvSpPr>
      <dsp:spPr>
        <a:xfrm>
          <a:off x="3793" y="271051"/>
          <a:ext cx="3191929" cy="605764"/>
        </a:xfrm>
        <a:prstGeom prst="roundRect">
          <a:avLst>
            <a:gd name="adj" fmla="val 1667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mn-MN" sz="1900" kern="1200" dirty="0" smtClean="0"/>
            <a:t>1. ТӨЛӨӨЛӨХ</a:t>
          </a:r>
          <a:endParaRPr lang="en-US" sz="1900" kern="1200" dirty="0"/>
        </a:p>
      </dsp:txBody>
      <dsp:txXfrm>
        <a:off x="33369" y="300627"/>
        <a:ext cx="3132777" cy="546612"/>
      </dsp:txXfrm>
    </dsp:sp>
    <dsp:sp modelId="{DC227425-E059-4A4F-B13B-14B21B779B57}">
      <dsp:nvSpPr>
        <dsp:cNvPr id="0" name=""/>
        <dsp:cNvSpPr/>
      </dsp:nvSpPr>
      <dsp:spPr>
        <a:xfrm>
          <a:off x="1186425" y="328825"/>
          <a:ext cx="2321505" cy="489605"/>
        </a:xfrm>
        <a:prstGeom prst="rect">
          <a:avLst/>
        </a:prstGeom>
        <a:noFill/>
        <a:ln>
          <a:noFill/>
        </a:ln>
        <a:effectLst/>
      </dsp:spPr>
      <dsp:style>
        <a:lnRef idx="0">
          <a:scrgbClr r="0" g="0" b="0"/>
        </a:lnRef>
        <a:fillRef idx="0">
          <a:scrgbClr r="0" g="0" b="0"/>
        </a:fillRef>
        <a:effectRef idx="0">
          <a:scrgbClr r="0" g="0" b="0"/>
        </a:effectRef>
        <a:fontRef idx="minor"/>
      </dsp:style>
    </dsp:sp>
    <dsp:sp modelId="{6D053CB8-EA2B-448B-9FC2-E308CD2ECF8F}">
      <dsp:nvSpPr>
        <dsp:cNvPr id="0" name=""/>
        <dsp:cNvSpPr/>
      </dsp:nvSpPr>
      <dsp:spPr>
        <a:xfrm rot="5400000">
          <a:off x="2985237" y="734707"/>
          <a:ext cx="514085" cy="2158651"/>
        </a:xfrm>
        <a:prstGeom prst="bentUpArrow">
          <a:avLst>
            <a:gd name="adj1" fmla="val 32840"/>
            <a:gd name="adj2" fmla="val 25000"/>
            <a:gd name="adj3" fmla="val 35780"/>
          </a:avLst>
        </a:prstGeom>
        <a:solidFill>
          <a:schemeClr val="accent2">
            <a:tint val="50000"/>
            <a:hueOff val="2528518"/>
            <a:satOff val="-3470"/>
            <a:lumOff val="558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AD62205-568E-4D17-A3D7-69B6F8D83B52}">
      <dsp:nvSpPr>
        <dsp:cNvPr id="0" name=""/>
        <dsp:cNvSpPr/>
      </dsp:nvSpPr>
      <dsp:spPr>
        <a:xfrm>
          <a:off x="1685779" y="951525"/>
          <a:ext cx="3191929" cy="605764"/>
        </a:xfrm>
        <a:prstGeom prst="roundRect">
          <a:avLst>
            <a:gd name="adj" fmla="val 16670"/>
          </a:avLst>
        </a:prstGeom>
        <a:solidFill>
          <a:schemeClr val="accent2">
            <a:hueOff val="1560506"/>
            <a:satOff val="-1946"/>
            <a:lumOff val="45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mn-MN" sz="1900" kern="1200" dirty="0" smtClean="0"/>
            <a:t>2. БОДЛОГО ТОДОРХОЙЛОХ</a:t>
          </a:r>
          <a:endParaRPr lang="en-US" sz="1900" kern="1200" dirty="0"/>
        </a:p>
      </dsp:txBody>
      <dsp:txXfrm>
        <a:off x="1715355" y="981101"/>
        <a:ext cx="3132777" cy="546612"/>
      </dsp:txXfrm>
    </dsp:sp>
    <dsp:sp modelId="{7F83D3FF-983A-41A8-975E-D605B13ABDE6}">
      <dsp:nvSpPr>
        <dsp:cNvPr id="0" name=""/>
        <dsp:cNvSpPr/>
      </dsp:nvSpPr>
      <dsp:spPr>
        <a:xfrm>
          <a:off x="2868412" y="1009298"/>
          <a:ext cx="2321505" cy="489605"/>
        </a:xfrm>
        <a:prstGeom prst="rect">
          <a:avLst/>
        </a:prstGeom>
        <a:noFill/>
        <a:ln>
          <a:noFill/>
        </a:ln>
        <a:effectLst/>
      </dsp:spPr>
      <dsp:style>
        <a:lnRef idx="0">
          <a:scrgbClr r="0" g="0" b="0"/>
        </a:lnRef>
        <a:fillRef idx="0">
          <a:scrgbClr r="0" g="0" b="0"/>
        </a:fillRef>
        <a:effectRef idx="0">
          <a:scrgbClr r="0" g="0" b="0"/>
        </a:effectRef>
        <a:fontRef idx="minor"/>
      </dsp:style>
    </dsp:sp>
    <dsp:sp modelId="{8BCD047B-51FF-4BBD-8ADD-EFBCD14F2267}">
      <dsp:nvSpPr>
        <dsp:cNvPr id="0" name=""/>
        <dsp:cNvSpPr/>
      </dsp:nvSpPr>
      <dsp:spPr>
        <a:xfrm rot="5400000">
          <a:off x="4667223" y="1415181"/>
          <a:ext cx="514085" cy="2158651"/>
        </a:xfrm>
        <a:prstGeom prst="bentUpArrow">
          <a:avLst>
            <a:gd name="adj1" fmla="val 32840"/>
            <a:gd name="adj2" fmla="val 25000"/>
            <a:gd name="adj3" fmla="val 35780"/>
          </a:avLst>
        </a:prstGeom>
        <a:solidFill>
          <a:schemeClr val="accent2">
            <a:tint val="50000"/>
            <a:hueOff val="5057036"/>
            <a:satOff val="-6941"/>
            <a:lumOff val="1117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1A7332D-A5E0-42A4-BF7D-6ED51C17DF25}">
      <dsp:nvSpPr>
        <dsp:cNvPr id="0" name=""/>
        <dsp:cNvSpPr/>
      </dsp:nvSpPr>
      <dsp:spPr>
        <a:xfrm>
          <a:off x="3367765" y="1631998"/>
          <a:ext cx="3191929" cy="605764"/>
        </a:xfrm>
        <a:prstGeom prst="roundRect">
          <a:avLst>
            <a:gd name="adj" fmla="val 16670"/>
          </a:avLst>
        </a:prstGeom>
        <a:solidFill>
          <a:schemeClr val="accent2">
            <a:hueOff val="3121013"/>
            <a:satOff val="-3893"/>
            <a:lumOff val="91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mn-MN" sz="1900" kern="1200" dirty="0" smtClean="0"/>
            <a:t>3. ХЯНАЛТ ТАВИХ</a:t>
          </a:r>
          <a:endParaRPr lang="en-US" sz="1900" kern="1200" dirty="0"/>
        </a:p>
      </dsp:txBody>
      <dsp:txXfrm>
        <a:off x="3397341" y="1661574"/>
        <a:ext cx="3132777" cy="546612"/>
      </dsp:txXfrm>
    </dsp:sp>
    <dsp:sp modelId="{B280A9EB-B916-4662-B0B4-F60543BF0F05}">
      <dsp:nvSpPr>
        <dsp:cNvPr id="0" name=""/>
        <dsp:cNvSpPr/>
      </dsp:nvSpPr>
      <dsp:spPr>
        <a:xfrm>
          <a:off x="4550398" y="1689771"/>
          <a:ext cx="2321505" cy="489605"/>
        </a:xfrm>
        <a:prstGeom prst="rect">
          <a:avLst/>
        </a:prstGeom>
        <a:noFill/>
        <a:ln>
          <a:noFill/>
        </a:ln>
        <a:effectLst/>
      </dsp:spPr>
      <dsp:style>
        <a:lnRef idx="0">
          <a:scrgbClr r="0" g="0" b="0"/>
        </a:lnRef>
        <a:fillRef idx="0">
          <a:scrgbClr r="0" g="0" b="0"/>
        </a:fillRef>
        <a:effectRef idx="0">
          <a:scrgbClr r="0" g="0" b="0"/>
        </a:effectRef>
        <a:fontRef idx="minor"/>
      </dsp:style>
    </dsp:sp>
    <dsp:sp modelId="{CBF2D620-6DEF-457F-8D84-2C4DE6FF7724}">
      <dsp:nvSpPr>
        <dsp:cNvPr id="0" name=""/>
        <dsp:cNvSpPr/>
      </dsp:nvSpPr>
      <dsp:spPr>
        <a:xfrm>
          <a:off x="5049751" y="2312471"/>
          <a:ext cx="3191929" cy="605764"/>
        </a:xfrm>
        <a:prstGeom prst="roundRect">
          <a:avLst>
            <a:gd name="adj" fmla="val 16670"/>
          </a:avLst>
        </a:prstGeom>
        <a:solidFill>
          <a:schemeClr val="accent2">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mn-MN" sz="1900" b="0" i="1" kern="1200" dirty="0" smtClean="0"/>
            <a:t>ҮНДСЭН ЧИГ ҮҮРЭГ</a:t>
          </a:r>
          <a:endParaRPr lang="en-US" sz="1900" b="0" i="1" kern="1200" dirty="0"/>
        </a:p>
      </dsp:txBody>
      <dsp:txXfrm>
        <a:off x="5079327" y="2342047"/>
        <a:ext cx="3132777" cy="54661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7D6A3E-E603-4F33-8F17-67C8FB2DD93F}">
      <dsp:nvSpPr>
        <dsp:cNvPr id="0" name=""/>
        <dsp:cNvSpPr/>
      </dsp:nvSpPr>
      <dsp:spPr>
        <a:xfrm>
          <a:off x="5695770" y="2145427"/>
          <a:ext cx="91440" cy="525037"/>
        </a:xfrm>
        <a:custGeom>
          <a:avLst/>
          <a:gdLst/>
          <a:ahLst/>
          <a:cxnLst/>
          <a:rect l="0" t="0" r="0" b="0"/>
          <a:pathLst>
            <a:path>
              <a:moveTo>
                <a:pt x="85910" y="0"/>
              </a:moveTo>
              <a:lnTo>
                <a:pt x="85910" y="382610"/>
              </a:lnTo>
              <a:lnTo>
                <a:pt x="45720" y="382610"/>
              </a:lnTo>
              <a:lnTo>
                <a:pt x="45720" y="52503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3965501-40F1-4FFC-BB1A-587137F69D22}">
      <dsp:nvSpPr>
        <dsp:cNvPr id="0" name=""/>
        <dsp:cNvSpPr/>
      </dsp:nvSpPr>
      <dsp:spPr>
        <a:xfrm>
          <a:off x="3980257" y="946764"/>
          <a:ext cx="1801422" cy="287132"/>
        </a:xfrm>
        <a:custGeom>
          <a:avLst/>
          <a:gdLst/>
          <a:ahLst/>
          <a:cxnLst/>
          <a:rect l="0" t="0" r="0" b="0"/>
          <a:pathLst>
            <a:path>
              <a:moveTo>
                <a:pt x="0" y="0"/>
              </a:moveTo>
              <a:lnTo>
                <a:pt x="0" y="144705"/>
              </a:lnTo>
              <a:lnTo>
                <a:pt x="1801422" y="144705"/>
              </a:lnTo>
              <a:lnTo>
                <a:pt x="1801422" y="28713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0A5465B-9AA5-4287-8142-D75F6E0A39BD}">
      <dsp:nvSpPr>
        <dsp:cNvPr id="0" name=""/>
        <dsp:cNvSpPr/>
      </dsp:nvSpPr>
      <dsp:spPr>
        <a:xfrm>
          <a:off x="2120321" y="2145427"/>
          <a:ext cx="1253354" cy="287132"/>
        </a:xfrm>
        <a:custGeom>
          <a:avLst/>
          <a:gdLst/>
          <a:ahLst/>
          <a:cxnLst/>
          <a:rect l="0" t="0" r="0" b="0"/>
          <a:pathLst>
            <a:path>
              <a:moveTo>
                <a:pt x="0" y="0"/>
              </a:moveTo>
              <a:lnTo>
                <a:pt x="0" y="144705"/>
              </a:lnTo>
              <a:lnTo>
                <a:pt x="1253354" y="144705"/>
              </a:lnTo>
              <a:lnTo>
                <a:pt x="1253354" y="28713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D5184A7-77EA-4144-9A89-9A895FCC8AAF}">
      <dsp:nvSpPr>
        <dsp:cNvPr id="0" name=""/>
        <dsp:cNvSpPr/>
      </dsp:nvSpPr>
      <dsp:spPr>
        <a:xfrm>
          <a:off x="866967" y="2145427"/>
          <a:ext cx="1253354" cy="287132"/>
        </a:xfrm>
        <a:custGeom>
          <a:avLst/>
          <a:gdLst/>
          <a:ahLst/>
          <a:cxnLst/>
          <a:rect l="0" t="0" r="0" b="0"/>
          <a:pathLst>
            <a:path>
              <a:moveTo>
                <a:pt x="1253354" y="0"/>
              </a:moveTo>
              <a:lnTo>
                <a:pt x="1253354" y="144705"/>
              </a:lnTo>
              <a:lnTo>
                <a:pt x="0" y="144705"/>
              </a:lnTo>
              <a:lnTo>
                <a:pt x="0" y="28713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5C47F10-CA12-4A29-BA52-8CB0B8B2C392}">
      <dsp:nvSpPr>
        <dsp:cNvPr id="0" name=""/>
        <dsp:cNvSpPr/>
      </dsp:nvSpPr>
      <dsp:spPr>
        <a:xfrm>
          <a:off x="2120321" y="946764"/>
          <a:ext cx="1859936" cy="287132"/>
        </a:xfrm>
        <a:custGeom>
          <a:avLst/>
          <a:gdLst/>
          <a:ahLst/>
          <a:cxnLst/>
          <a:rect l="0" t="0" r="0" b="0"/>
          <a:pathLst>
            <a:path>
              <a:moveTo>
                <a:pt x="1859936" y="0"/>
              </a:moveTo>
              <a:lnTo>
                <a:pt x="1859936" y="144705"/>
              </a:lnTo>
              <a:lnTo>
                <a:pt x="0" y="144705"/>
              </a:lnTo>
              <a:lnTo>
                <a:pt x="0" y="28713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FED7D8A-D5CE-4DCF-8CB8-DEB32BAA676A}">
      <dsp:nvSpPr>
        <dsp:cNvPr id="0" name=""/>
        <dsp:cNvSpPr/>
      </dsp:nvSpPr>
      <dsp:spPr>
        <a:xfrm>
          <a:off x="3524492" y="35234"/>
          <a:ext cx="911530" cy="911530"/>
        </a:xfrm>
        <a:prstGeom prst="ellipse">
          <a:avLst/>
        </a:prstGeom>
        <a:blipFill rotWithShape="1">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37FFF3B-C5CF-4700-8FC6-FEC49F281D62}">
      <dsp:nvSpPr>
        <dsp:cNvPr id="0" name=""/>
        <dsp:cNvSpPr/>
      </dsp:nvSpPr>
      <dsp:spPr>
        <a:xfrm>
          <a:off x="4436023" y="32955"/>
          <a:ext cx="1367295" cy="9115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l" defTabSz="577850">
            <a:lnSpc>
              <a:spcPct val="90000"/>
            </a:lnSpc>
            <a:spcBef>
              <a:spcPct val="0"/>
            </a:spcBef>
            <a:spcAft>
              <a:spcPct val="35000"/>
            </a:spcAft>
          </a:pPr>
          <a:r>
            <a:rPr lang="mn-MN" sz="1300" b="1" kern="1200" dirty="0" smtClean="0"/>
            <a:t>ИТХ</a:t>
          </a:r>
          <a:r>
            <a:rPr lang="mn-MN" sz="1300" kern="1200" dirty="0" smtClean="0"/>
            <a:t> </a:t>
          </a:r>
          <a:endParaRPr lang="en-US" sz="1300" kern="1200" dirty="0"/>
        </a:p>
      </dsp:txBody>
      <dsp:txXfrm>
        <a:off x="4436023" y="32955"/>
        <a:ext cx="1367295" cy="911530"/>
      </dsp:txXfrm>
    </dsp:sp>
    <dsp:sp modelId="{D61C0849-C0AF-4229-A6F9-F839975BC878}">
      <dsp:nvSpPr>
        <dsp:cNvPr id="0" name=""/>
        <dsp:cNvSpPr/>
      </dsp:nvSpPr>
      <dsp:spPr>
        <a:xfrm>
          <a:off x="1664556" y="1233896"/>
          <a:ext cx="911530" cy="911530"/>
        </a:xfrm>
        <a:prstGeom prst="ellipse">
          <a:avLst/>
        </a:prstGeom>
        <a:blipFill rotWithShape="1">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C4F2EB1-8F3F-43D4-9348-5D1013CBD719}">
      <dsp:nvSpPr>
        <dsp:cNvPr id="0" name=""/>
        <dsp:cNvSpPr/>
      </dsp:nvSpPr>
      <dsp:spPr>
        <a:xfrm>
          <a:off x="2576086" y="1231617"/>
          <a:ext cx="1367295" cy="9115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l" defTabSz="577850">
            <a:lnSpc>
              <a:spcPct val="90000"/>
            </a:lnSpc>
            <a:spcBef>
              <a:spcPct val="0"/>
            </a:spcBef>
            <a:spcAft>
              <a:spcPct val="35000"/>
            </a:spcAft>
          </a:pPr>
          <a:r>
            <a:rPr lang="mn-MN" sz="1300" kern="1200" dirty="0" smtClean="0"/>
            <a:t>ИТХ-ЫН ДАРГА </a:t>
          </a:r>
          <a:endParaRPr lang="en-US" sz="1300" kern="1200" dirty="0"/>
        </a:p>
      </dsp:txBody>
      <dsp:txXfrm>
        <a:off x="2576086" y="1231617"/>
        <a:ext cx="1367295" cy="911530"/>
      </dsp:txXfrm>
    </dsp:sp>
    <dsp:sp modelId="{2FBA0AED-BA7D-4E0F-A43C-88207B2CCD17}">
      <dsp:nvSpPr>
        <dsp:cNvPr id="0" name=""/>
        <dsp:cNvSpPr/>
      </dsp:nvSpPr>
      <dsp:spPr>
        <a:xfrm>
          <a:off x="411201" y="2432559"/>
          <a:ext cx="911530" cy="911530"/>
        </a:xfrm>
        <a:prstGeom prst="ellipse">
          <a:avLst/>
        </a:prstGeom>
        <a:blipFill rotWithShape="1">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4CAC0E2-23F0-4DEB-B8EE-70A0B1BF2BFF}">
      <dsp:nvSpPr>
        <dsp:cNvPr id="0" name=""/>
        <dsp:cNvSpPr/>
      </dsp:nvSpPr>
      <dsp:spPr>
        <a:xfrm>
          <a:off x="1322732" y="2430280"/>
          <a:ext cx="1367295" cy="9115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l" defTabSz="577850">
            <a:lnSpc>
              <a:spcPct val="90000"/>
            </a:lnSpc>
            <a:spcBef>
              <a:spcPct val="0"/>
            </a:spcBef>
            <a:spcAft>
              <a:spcPct val="35000"/>
            </a:spcAft>
          </a:pPr>
          <a:r>
            <a:rPr lang="mn-MN" sz="1300" kern="1200" dirty="0" smtClean="0"/>
            <a:t>ИТХ-ЫН ТЭРГҮҮЛЭГЧИД</a:t>
          </a:r>
          <a:endParaRPr lang="en-US" sz="1300" kern="1200" dirty="0"/>
        </a:p>
      </dsp:txBody>
      <dsp:txXfrm>
        <a:off x="1322732" y="2430280"/>
        <a:ext cx="1367295" cy="911530"/>
      </dsp:txXfrm>
    </dsp:sp>
    <dsp:sp modelId="{5A4FEF1C-E899-46DF-9442-A4980CBA258E}">
      <dsp:nvSpPr>
        <dsp:cNvPr id="0" name=""/>
        <dsp:cNvSpPr/>
      </dsp:nvSpPr>
      <dsp:spPr>
        <a:xfrm>
          <a:off x="2917910" y="2432559"/>
          <a:ext cx="911530" cy="911530"/>
        </a:xfrm>
        <a:prstGeom prst="ellipse">
          <a:avLst/>
        </a:prstGeom>
        <a:blipFill rotWithShape="1">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7BEE406-328A-4260-8A75-8B5B5E4090E4}">
      <dsp:nvSpPr>
        <dsp:cNvPr id="0" name=""/>
        <dsp:cNvSpPr/>
      </dsp:nvSpPr>
      <dsp:spPr>
        <a:xfrm>
          <a:off x="3829441" y="2430280"/>
          <a:ext cx="1367295" cy="9115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l" defTabSz="577850">
            <a:lnSpc>
              <a:spcPct val="90000"/>
            </a:lnSpc>
            <a:spcBef>
              <a:spcPct val="0"/>
            </a:spcBef>
            <a:spcAft>
              <a:spcPct val="35000"/>
            </a:spcAft>
          </a:pPr>
          <a:r>
            <a:rPr lang="mn-MN" sz="1300" kern="1200" dirty="0" smtClean="0"/>
            <a:t>ИТХ-ЫН ТЭРГҮҮЛЭГЧДИЙН НАРИЙН БИЧГИЙН ДАРГА</a:t>
          </a:r>
          <a:endParaRPr lang="en-US" sz="1300" kern="1200" dirty="0"/>
        </a:p>
      </dsp:txBody>
      <dsp:txXfrm>
        <a:off x="3829441" y="2430280"/>
        <a:ext cx="1367295" cy="911530"/>
      </dsp:txXfrm>
    </dsp:sp>
    <dsp:sp modelId="{83657BE8-0519-46C5-AD8B-D92D60E44A85}">
      <dsp:nvSpPr>
        <dsp:cNvPr id="0" name=""/>
        <dsp:cNvSpPr/>
      </dsp:nvSpPr>
      <dsp:spPr>
        <a:xfrm>
          <a:off x="5325915" y="1233896"/>
          <a:ext cx="911530" cy="911530"/>
        </a:xfrm>
        <a:prstGeom prst="ellipse">
          <a:avLst/>
        </a:prstGeom>
        <a:blipFill rotWithShape="1">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B2A84A9-F67D-45B1-8222-C1FC3E1A131E}">
      <dsp:nvSpPr>
        <dsp:cNvPr id="0" name=""/>
        <dsp:cNvSpPr/>
      </dsp:nvSpPr>
      <dsp:spPr>
        <a:xfrm>
          <a:off x="6178932" y="1231617"/>
          <a:ext cx="1484322" cy="9115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l" defTabSz="577850">
            <a:lnSpc>
              <a:spcPct val="90000"/>
            </a:lnSpc>
            <a:spcBef>
              <a:spcPct val="0"/>
            </a:spcBef>
            <a:spcAft>
              <a:spcPct val="35000"/>
            </a:spcAft>
          </a:pPr>
          <a:r>
            <a:rPr lang="mn-MN" sz="1300" kern="1200" dirty="0" smtClean="0"/>
            <a:t>ИТХ-ЫН ХОРООД </a:t>
          </a:r>
          <a:endParaRPr lang="en-US" sz="1300" kern="1200" dirty="0"/>
        </a:p>
      </dsp:txBody>
      <dsp:txXfrm>
        <a:off x="6178932" y="1231617"/>
        <a:ext cx="1484322" cy="911530"/>
      </dsp:txXfrm>
    </dsp:sp>
    <dsp:sp modelId="{1B0BC6EC-8981-465A-942D-A38D757BC5A5}">
      <dsp:nvSpPr>
        <dsp:cNvPr id="0" name=""/>
        <dsp:cNvSpPr/>
      </dsp:nvSpPr>
      <dsp:spPr>
        <a:xfrm>
          <a:off x="5424619" y="2670464"/>
          <a:ext cx="633741" cy="43572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9A6635F-35F3-4FA4-B704-FA738349D255}">
      <dsp:nvSpPr>
        <dsp:cNvPr id="0" name=""/>
        <dsp:cNvSpPr/>
      </dsp:nvSpPr>
      <dsp:spPr>
        <a:xfrm>
          <a:off x="6197255" y="2430280"/>
          <a:ext cx="1367295" cy="9115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l" defTabSz="577850">
            <a:lnSpc>
              <a:spcPct val="90000"/>
            </a:lnSpc>
            <a:spcBef>
              <a:spcPct val="0"/>
            </a:spcBef>
            <a:spcAft>
              <a:spcPct val="35000"/>
            </a:spcAft>
          </a:pPr>
          <a:endParaRPr lang="en-US" sz="1300" kern="1200" dirty="0"/>
        </a:p>
      </dsp:txBody>
      <dsp:txXfrm>
        <a:off x="6197255" y="2430280"/>
        <a:ext cx="1367295" cy="911530"/>
      </dsp:txXfrm>
    </dsp:sp>
  </dsp:spTree>
</dsp:drawing>
</file>

<file path=ppt/diagrams/layout1.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9/layout/CirclePictureHierarchy">
  <dgm:title val=""/>
  <dgm:desc val=""/>
  <dgm:catLst>
    <dgm:cat type="hierarchy" pri="1750"/>
    <dgm:cat type="picture" pri="23000"/>
    <dgm:cat type="pictureconvert" pri="2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5"/>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h" for="ch" forName="image" refType="h" fact="0.8"/>
              <dgm:constr type="w" for="ch" forName="image" refType="h" refFor="ch" refForName="image"/>
              <dgm:constr type="t" for="ch" forName="image" refType="h" fact="0.1"/>
              <dgm:constr type="l" for="ch" forName="image"/>
              <dgm:constr type="w" for="ch" forName="text" refType="w" fact="0.6"/>
              <dgm:constr type="h" for="ch" forName="text" refType="h" fact="0.8"/>
              <dgm:constr type="t" for="ch" forName="text" refType="w" fact="0.04"/>
              <dgm:constr type="l" for="ch" forName="text" refType="w" fact="0.4"/>
            </dgm:constrLst>
            <dgm:ruleLst/>
            <dgm:layoutNode name="image" styleLbl="node0">
              <dgm:alg type="sp"/>
              <dgm:shape xmlns:r="http://schemas.openxmlformats.org/officeDocument/2006/relationships" type="ellipse" r:blip="" blipPhldr="1">
                <dgm:adjLst/>
              </dgm:shape>
              <dgm:presOf/>
              <dgm:constrLst/>
              <dgm:ruleLst/>
            </dgm:layoutNode>
            <dgm:layoutNode name="text" styleLbl="revTx">
              <dgm:varLst>
                <dgm:chPref val="3"/>
              </dgm:varLst>
              <dgm:alg type="tx">
                <dgm:param type="parTxLTRAlign" val="l"/>
                <dgm:param type="parTxRTLAlign" val="r"/>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image"/>
                    <dgm:param type="dstNode" val="image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h" for="ch" forName="image2" refType="h" fact="0.8"/>
                      <dgm:constr type="w" for="ch" forName="image2" refType="h" refFor="ch" refForName="image2"/>
                      <dgm:constr type="t" for="ch" forName="image2" refType="h" fact="0.1"/>
                      <dgm:constr type="l" for="ch" forName="image2"/>
                      <dgm:constr type="w" for="ch" forName="text2" refType="w" fact="0.6"/>
                      <dgm:constr type="h" for="ch" forName="text2" refType="h" fact="0.8"/>
                      <dgm:constr type="t" for="ch" forName="text2" refType="w" fact="0.04"/>
                      <dgm:constr type="l" for="ch" forName="text2" refType="w" fact="0.4"/>
                    </dgm:constrLst>
                    <dgm:ruleLst/>
                    <dgm:layoutNode name="image2">
                      <dgm:alg type="sp"/>
                      <dgm:shape xmlns:r="http://schemas.openxmlformats.org/officeDocument/2006/relationships" type="ellipse" r:blip="" blipPhldr="1">
                        <dgm:adjLst/>
                      </dgm:shape>
                      <dgm:presOf/>
                      <dgm:constrLst/>
                      <dgm:ruleLst/>
                    </dgm:layoutNode>
                    <dgm:layoutNode name="text2" styleLbl="revTx">
                      <dgm:varLst>
                        <dgm:chPref val="3"/>
                      </dgm:varLst>
                      <dgm:alg type="tx">
                        <dgm:param type="parTxLTRAlign" val="l"/>
                        <dgm:param type="parTxRTLAlign" val="r"/>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image2"/>
                            <dgm:param type="dstNode" val="image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h" for="ch" forName="image3" refType="h" fact="0.8"/>
                              <dgm:constr type="w" for="ch" forName="image3" refType="h" refFor="ch" refForName="image3"/>
                              <dgm:constr type="t" for="ch" forName="image3" refType="h" fact="0.1"/>
                              <dgm:constr type="l" for="ch" forName="image3"/>
                              <dgm:constr type="w" for="ch" forName="text3" refType="w" fact="0.6"/>
                              <dgm:constr type="h" for="ch" forName="text3" refType="h" fact="0.8"/>
                              <dgm:constr type="t" for="ch" forName="text3" refType="w" fact="0.04"/>
                              <dgm:constr type="l" for="ch" forName="text3" refType="w" fact="0.4"/>
                            </dgm:constrLst>
                            <dgm:ruleLst/>
                            <dgm:layoutNode name="image3">
                              <dgm:alg type="sp"/>
                              <dgm:shape xmlns:r="http://schemas.openxmlformats.org/officeDocument/2006/relationships" type="ellipse" r:blip="" blipPhldr="1">
                                <dgm:adjLst/>
                              </dgm:shape>
                              <dgm:presOf/>
                              <dgm:constrLst/>
                              <dgm:ruleLst/>
                            </dgm:layoutNode>
                            <dgm:layoutNode name="text3" styleLbl="revTx">
                              <dgm:varLst>
                                <dgm:chPref val="3"/>
                              </dgm:varLst>
                              <dgm:alg type="tx">
                                <dgm:param type="parTxLTRAlign" val="l"/>
                                <dgm:param type="parTxRTLAlign" val="r"/>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image3"/>
                                        <dgm:param type="dstNode" val="image4"/>
                                      </dgm:alg>
                                    </dgm:if>
                                    <dgm:else name="Name26">
                                      <dgm:alg type="conn">
                                        <dgm:param type="dim" val="1D"/>
                                        <dgm:param type="endSty" val="noArr"/>
                                        <dgm:param type="connRout" val="bend"/>
                                        <dgm:param type="bendPt" val="end"/>
                                        <dgm:param type="begPts" val="bCtr"/>
                                        <dgm:param type="endPts" val="tCtr"/>
                                        <dgm:param type="srcNode" val="image4"/>
                                        <dgm:param type="dstNode" val="image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h" for="ch" forName="image4" refType="h" fact="0.8"/>
                                      <dgm:constr type="w" for="ch" forName="image4" refType="h" refFor="ch" refForName="image4"/>
                                      <dgm:constr type="t" for="ch" forName="image4" refType="h" fact="0.1"/>
                                      <dgm:constr type="l" for="ch" forName="image4"/>
                                      <dgm:constr type="w" for="ch" forName="text4" refType="w" fact="0.6"/>
                                      <dgm:constr type="h" for="ch" forName="text4" refType="h" fact="0.8"/>
                                      <dgm:constr type="t" for="ch" forName="text4" refType="w" fact="0.04"/>
                                      <dgm:constr type="l" for="ch" forName="text4" refType="w" fact="0.4"/>
                                    </dgm:constrLst>
                                    <dgm:ruleLst/>
                                    <dgm:layoutNode name="image4">
                                      <dgm:alg type="sp"/>
                                      <dgm:shape xmlns:r="http://schemas.openxmlformats.org/officeDocument/2006/relationships" type="ellipse" r:blip="" blipPhldr="1">
                                        <dgm:adjLst/>
                                      </dgm:shape>
                                      <dgm:presOf/>
                                      <dgm:constrLst/>
                                      <dgm:ruleLst/>
                                    </dgm:layoutNode>
                                    <dgm:layoutNode name="text4" styleLbl="revTx">
                                      <dgm:varLst>
                                        <dgm:chPref val="3"/>
                                      </dgm:varLst>
                                      <dgm:alg type="tx">
                                        <dgm:param type="parTxLTRAlign" val="l"/>
                                        <dgm:param type="parTxRTLAlign" val="r"/>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D18E60-4300-4729-A0D7-6AB984C3922D}" type="datetimeFigureOut">
              <a:rPr lang="en-US" smtClean="0"/>
              <a:t>1/10/2020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533E96-F078-4B3D-A8F4-F1AF21EBC357}" type="slidenum">
              <a:rPr lang="en-US" smtClean="0"/>
              <a:t>‹#›</a:t>
            </a:fld>
            <a:endParaRPr lang="en-US"/>
          </a:p>
        </p:txBody>
      </p:sp>
    </p:spTree>
    <p:extLst>
      <p:ext uri="{BB962C8B-B14F-4D97-AF65-F5344CB8AC3E}">
        <p14:creationId xmlns:p14="http://schemas.microsoft.com/office/powerpoint/2010/main" val="28443001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01445" y="3318383"/>
            <a:ext cx="8074741" cy="892277"/>
          </a:xfrm>
          <a:noFill/>
          <a:effectLst>
            <a:outerShdw blurRad="50800" dist="38100" dir="2700000" algn="tl" rotWithShape="0">
              <a:prstClr val="black">
                <a:alpha val="40000"/>
              </a:prstClr>
            </a:outerShdw>
          </a:effectLst>
        </p:spPr>
        <p:txBody>
          <a:bodyPr>
            <a:normAutofit/>
          </a:bodyPr>
          <a:lstStyle>
            <a:lvl1pPr algn="ctr">
              <a:defRPr sz="3600">
                <a:solidFill>
                  <a:schemeClr val="bg1"/>
                </a:solidFill>
              </a:defRPr>
            </a:lvl1pPr>
          </a:lstStyle>
          <a:p>
            <a:r>
              <a:rPr lang="en-US" dirty="0"/>
              <a:t>Click to edit </a:t>
            </a:r>
            <a:r>
              <a:rPr lang="en-US" dirty="0" smtClean="0"/>
              <a:t>Master </a:t>
            </a:r>
            <a:r>
              <a:rPr lang="en-US" dirty="0"/>
              <a:t>title style</a:t>
            </a:r>
          </a:p>
        </p:txBody>
      </p:sp>
      <p:sp>
        <p:nvSpPr>
          <p:cNvPr id="3" name="Subtitle 2"/>
          <p:cNvSpPr>
            <a:spLocks noGrp="1"/>
          </p:cNvSpPr>
          <p:nvPr>
            <p:ph type="subTitle" idx="1"/>
          </p:nvPr>
        </p:nvSpPr>
        <p:spPr>
          <a:xfrm>
            <a:off x="486697" y="4225401"/>
            <a:ext cx="8104237" cy="766920"/>
          </a:xfrm>
        </p:spPr>
        <p:txBody>
          <a:bodyPr>
            <a:normAutofit/>
          </a:bodyPr>
          <a:lstStyle>
            <a:lvl1pPr marL="0" indent="0" algn="ctr">
              <a:buNone/>
              <a:defRPr sz="2800" b="0" i="0">
                <a:solidFill>
                  <a:schemeClr val="bg1">
                    <a:lumMod val="8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a:t>
            </a:r>
            <a:r>
              <a:rPr lang="en-US" dirty="0" smtClean="0"/>
              <a:t>Master </a:t>
            </a:r>
            <a:r>
              <a:rPr lang="en-US" dirty="0"/>
              <a:t>subtitle style</a:t>
            </a:r>
          </a:p>
        </p:txBody>
      </p:sp>
      <p:sp>
        <p:nvSpPr>
          <p:cNvPr id="4" name="Date Placeholder 3"/>
          <p:cNvSpPr>
            <a:spLocks noGrp="1"/>
          </p:cNvSpPr>
          <p:nvPr>
            <p:ph type="dt" sz="half" idx="10"/>
          </p:nvPr>
        </p:nvSpPr>
        <p:spPr/>
        <p:txBody>
          <a:bodyPr/>
          <a:lstStyle/>
          <a:p>
            <a:fld id="{53074F12-AA26-4AC8-9962-C36BB8F32554}" type="datetimeFigureOut">
              <a:rPr lang="en-US" smtClean="0"/>
              <a:pPr/>
              <a:t>1/10/2020</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1/10/2020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pic>
        <p:nvPicPr>
          <p:cNvPr id="7" name="Picture 6" descr="E:\websites\free-power-point-templates\2012\logos.png">
            <a:extLst>
              <a:ext uri="{FF2B5EF4-FFF2-40B4-BE49-F238E27FC236}">
                <a16:creationId xmlns:a16="http://schemas.microsoft.com/office/drawing/2014/main" id="{08B89D22-1D6E-450B-881F-4D2A4C527F72}"/>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3808475" y="2326213"/>
            <a:ext cx="1463784" cy="526961"/>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71948" y="895388"/>
            <a:ext cx="8214852" cy="763526"/>
          </a:xfrm>
        </p:spPr>
        <p:txBody>
          <a:bodyPr>
            <a:normAutofit/>
          </a:bodyPr>
          <a:lstStyle>
            <a:lvl1pPr algn="ctr">
              <a:defRPr sz="3600" baseline="0">
                <a:solidFill>
                  <a:srgbClr val="FD3535"/>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Content Placeholder 2"/>
          <p:cNvSpPr>
            <a:spLocks noGrp="1"/>
          </p:cNvSpPr>
          <p:nvPr>
            <p:ph idx="1"/>
          </p:nvPr>
        </p:nvSpPr>
        <p:spPr>
          <a:xfrm>
            <a:off x="448966" y="1673942"/>
            <a:ext cx="8246070" cy="3188380"/>
          </a:xfrm>
        </p:spPr>
        <p:txBody>
          <a:bodyPr/>
          <a:lstStyle>
            <a:lvl1pPr algn="ctr">
              <a:defRPr sz="2800">
                <a:solidFill>
                  <a:schemeClr val="tx1"/>
                </a:solidFill>
              </a:defRPr>
            </a:lvl1pPr>
            <a:lvl2pPr algn="ctr">
              <a:defRPr>
                <a:solidFill>
                  <a:schemeClr val="tx1"/>
                </a:solidFill>
              </a:defRPr>
            </a:lvl2pPr>
            <a:lvl3pPr algn="ctr">
              <a:defRPr>
                <a:solidFill>
                  <a:schemeClr val="tx1"/>
                </a:solidFill>
              </a:defRPr>
            </a:lvl3pPr>
            <a:lvl4pPr algn="ctr">
              <a:defRPr>
                <a:solidFill>
                  <a:schemeClr val="tx1"/>
                </a:solidFill>
              </a:defRPr>
            </a:lvl4pPr>
            <a:lvl5pPr algn="ct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85850" y="443407"/>
            <a:ext cx="6320530" cy="725349"/>
          </a:xfrm>
        </p:spPr>
        <p:txBody>
          <a:bodyPr>
            <a:normAutofit/>
          </a:bodyPr>
          <a:lstStyle>
            <a:lvl1pPr algn="l">
              <a:defRPr sz="3600">
                <a:solidFill>
                  <a:schemeClr val="bg1"/>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Content Placeholder 2"/>
          <p:cNvSpPr>
            <a:spLocks noGrp="1"/>
          </p:cNvSpPr>
          <p:nvPr>
            <p:ph idx="1"/>
          </p:nvPr>
        </p:nvSpPr>
        <p:spPr>
          <a:xfrm>
            <a:off x="479322" y="1177436"/>
            <a:ext cx="6341806" cy="3511061"/>
          </a:xfrm>
        </p:spPr>
        <p:txBody>
          <a:bodyPr/>
          <a:lstStyle>
            <a:lvl1pPr>
              <a:defRPr sz="2800">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1/10/2020</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3074F12-AA26-4AC8-9962-C36BB8F32554}" type="datetimeFigureOut">
              <a:rPr lang="en-US" smtClean="0"/>
              <a:pPr/>
              <a:t>1/10/2020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10569" y="876330"/>
            <a:ext cx="8093365" cy="763525"/>
          </a:xfrm>
        </p:spPr>
        <p:txBody>
          <a:bodyPr>
            <a:normAutofit/>
          </a:bodyPr>
          <a:lstStyle>
            <a:lvl1pPr algn="ctr">
              <a:defRPr sz="3600" baseline="0">
                <a:solidFill>
                  <a:srgbClr val="FD3535"/>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Text Placeholder 2"/>
          <p:cNvSpPr>
            <a:spLocks noGrp="1"/>
          </p:cNvSpPr>
          <p:nvPr>
            <p:ph type="body" idx="1"/>
          </p:nvPr>
        </p:nvSpPr>
        <p:spPr>
          <a:xfrm>
            <a:off x="536879" y="1803006"/>
            <a:ext cx="4040188" cy="479822"/>
          </a:xfrm>
        </p:spPr>
        <p:txBody>
          <a:bodyPr anchor="b"/>
          <a:lstStyle>
            <a:lvl1pPr marL="0" indent="0" algn="ctr">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536879" y="2275403"/>
            <a:ext cx="4040188" cy="2276294"/>
          </a:xfrm>
        </p:spPr>
        <p:txBody>
          <a:bodyPr/>
          <a:lstStyle>
            <a:lvl1pPr algn="ctr">
              <a:defRPr sz="2400">
                <a:solidFill>
                  <a:schemeClr val="tx1"/>
                </a:solidFill>
              </a:defRPr>
            </a:lvl1pPr>
            <a:lvl2pPr algn="ctr">
              <a:defRPr sz="2000">
                <a:solidFill>
                  <a:schemeClr val="tx1"/>
                </a:solidFill>
              </a:defRPr>
            </a:lvl2pPr>
            <a:lvl3pPr algn="ctr">
              <a:defRPr sz="1800">
                <a:solidFill>
                  <a:schemeClr val="tx1"/>
                </a:solidFill>
              </a:defRPr>
            </a:lvl3pPr>
            <a:lvl4pPr algn="ctr">
              <a:defRPr sz="1600">
                <a:solidFill>
                  <a:schemeClr val="tx1"/>
                </a:solidFill>
              </a:defRPr>
            </a:lvl4pPr>
            <a:lvl5pPr algn="ctr">
              <a:defRPr sz="1600">
                <a:solidFill>
                  <a:schemeClr val="tx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572000" y="1803006"/>
            <a:ext cx="4041775" cy="479822"/>
          </a:xfrm>
        </p:spPr>
        <p:txBody>
          <a:bodyPr anchor="b"/>
          <a:lstStyle>
            <a:lvl1pPr marL="0" indent="0" algn="ctr">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572000" y="2275403"/>
            <a:ext cx="4041775" cy="2276294"/>
          </a:xfrm>
        </p:spPr>
        <p:txBody>
          <a:bodyPr/>
          <a:lstStyle>
            <a:lvl1pPr algn="ctr">
              <a:defRPr sz="2400">
                <a:solidFill>
                  <a:schemeClr val="tx1"/>
                </a:solidFill>
              </a:defRPr>
            </a:lvl1pPr>
            <a:lvl2pPr algn="ctr">
              <a:defRPr sz="2000">
                <a:solidFill>
                  <a:schemeClr val="tx1"/>
                </a:solidFill>
              </a:defRPr>
            </a:lvl2pPr>
            <a:lvl3pPr algn="ctr">
              <a:defRPr sz="1800">
                <a:solidFill>
                  <a:schemeClr val="tx1"/>
                </a:solidFill>
              </a:defRPr>
            </a:lvl3pPr>
            <a:lvl4pPr algn="ctr">
              <a:defRPr sz="1600">
                <a:solidFill>
                  <a:schemeClr val="tx1"/>
                </a:solidFill>
              </a:defRPr>
            </a:lvl4pPr>
            <a:lvl5pPr algn="ctr">
              <a:defRPr sz="1600">
                <a:solidFill>
                  <a:schemeClr val="tx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3074F12-AA26-4AC8-9962-C36BB8F32554}" type="datetimeFigureOut">
              <a:rPr lang="en-US" smtClean="0"/>
              <a:pPr/>
              <a:t>1/10/2020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3074F12-AA26-4AC8-9962-C36BB8F32554}" type="datetimeFigureOut">
              <a:rPr lang="en-US" smtClean="0"/>
              <a:pPr/>
              <a:t>1/10/2020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1/10/2020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1/10/2020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1/10/2020</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
        <p:nvSpPr>
          <p:cNvPr id="7" name="TextBox 6">
            <a:extLst>
              <a:ext uri="{FF2B5EF4-FFF2-40B4-BE49-F238E27FC236}">
                <a16:creationId xmlns:a16="http://schemas.microsoft.com/office/drawing/2014/main" id="{11E867DF-3DCA-4725-94F0-F2B6BD747A82}"/>
              </a:ext>
            </a:extLst>
          </p:cNvPr>
          <p:cNvSpPr txBox="1"/>
          <p:nvPr userDrawn="1"/>
        </p:nvSpPr>
        <p:spPr>
          <a:xfrm>
            <a:off x="-9150" y="5213747"/>
            <a:ext cx="8389625" cy="523220"/>
          </a:xfrm>
          <a:prstGeom prst="rect">
            <a:avLst/>
          </a:prstGeom>
          <a:noFill/>
        </p:spPr>
        <p:txBody>
          <a:bodyPr wrap="square" rtlCol="0">
            <a:spAutoFit/>
          </a:bodyPr>
          <a:lstStyle/>
          <a:p>
            <a:r>
              <a:rPr lang="en-US" sz="1400" dirty="0">
                <a:solidFill>
                  <a:schemeClr val="bg1">
                    <a:lumMod val="65000"/>
                  </a:schemeClr>
                </a:solidFill>
              </a:rPr>
              <a:t>This presentation uses a free template provided by FPPT.com</a:t>
            </a:r>
          </a:p>
          <a:p>
            <a:r>
              <a:rPr lang="en-US" sz="1400" dirty="0">
                <a:solidFill>
                  <a:schemeClr val="bg1">
                    <a:lumMod val="65000"/>
                  </a:schemeClr>
                </a:solidFill>
              </a:rPr>
              <a:t>www.free-power-point-templates.com</a:t>
            </a:r>
          </a:p>
        </p:txBody>
      </p:sp>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56303" y="3296264"/>
            <a:ext cx="7978542" cy="1296518"/>
          </a:xfrm>
        </p:spPr>
        <p:txBody>
          <a:bodyPr>
            <a:normAutofit fontScale="90000"/>
          </a:bodyPr>
          <a:lstStyle/>
          <a:p>
            <a:r>
              <a:rPr lang="mn-MN" dirty="0" smtClean="0">
                <a:solidFill>
                  <a:srgbClr val="9EFF29"/>
                </a:solidFill>
                <a:latin typeface="Arial" panose="020B0604020202020204" pitchFamily="34" charset="0"/>
                <a:cs typeface="Arial" panose="020B0604020202020204" pitchFamily="34" charset="0"/>
              </a:rPr>
              <a:t>ХӨВСГӨЛ </a:t>
            </a:r>
            <a:r>
              <a:rPr lang="mn-MN" dirty="0">
                <a:solidFill>
                  <a:srgbClr val="9EFF29"/>
                </a:solidFill>
                <a:latin typeface="Arial" panose="020B0604020202020204" pitchFamily="34" charset="0"/>
                <a:cs typeface="Arial" panose="020B0604020202020204" pitchFamily="34" charset="0"/>
              </a:rPr>
              <a:t>АЙМАГ БАЯНЗҮРХ СУМЫН ИРГЭДИЙН ТӨЛӨӨЛӨГЧДИЙН </a:t>
            </a:r>
            <a:r>
              <a:rPr lang="mn-MN" dirty="0" smtClean="0">
                <a:solidFill>
                  <a:srgbClr val="9EFF29"/>
                </a:solidFill>
                <a:latin typeface="Arial" panose="020B0604020202020204" pitchFamily="34" charset="0"/>
                <a:cs typeface="Arial" panose="020B0604020202020204" pitchFamily="34" charset="0"/>
              </a:rPr>
              <a:t>ХУРАЛ</a:t>
            </a:r>
            <a:endParaRPr lang="en-US" dirty="0">
              <a:solidFill>
                <a:srgbClr val="9EFF29"/>
              </a:solidFill>
            </a:endParaRPr>
          </a:p>
        </p:txBody>
      </p:sp>
      <p:pic>
        <p:nvPicPr>
          <p:cNvPr id="4" name="Picture 3" descr="Ð¥Ó¨ÐÐ¡ÐÓ¨Ð ÐÐÐÐÐ ÐÐÐ¯ÐÐÒ®Ð Ð¥ Ð¡Ð£Ð"/>
          <p:cNvPicPr/>
          <p:nvPr/>
        </p:nvPicPr>
        <p:blipFill>
          <a:blip r:embed="rId2">
            <a:extLst>
              <a:ext uri="{28A0092B-C50C-407E-A947-70E740481C1C}">
                <a14:useLocalDpi xmlns:a14="http://schemas.microsoft.com/office/drawing/2010/main" val="0"/>
              </a:ext>
            </a:extLst>
          </a:blip>
          <a:srcRect/>
          <a:stretch>
            <a:fillRect/>
          </a:stretch>
        </p:blipFill>
        <p:spPr bwMode="auto">
          <a:xfrm>
            <a:off x="1016391" y="-114507"/>
            <a:ext cx="2085975" cy="2514600"/>
          </a:xfrm>
          <a:prstGeom prst="rect">
            <a:avLst/>
          </a:prstGeom>
          <a:noFill/>
          <a:ln>
            <a:noFill/>
          </a:ln>
        </p:spPr>
      </p:pic>
    </p:spTree>
    <p:extLst>
      <p:ext uri="{BB962C8B-B14F-4D97-AF65-F5344CB8AC3E}">
        <p14:creationId xmlns:p14="http://schemas.microsoft.com/office/powerpoint/2010/main" val="3639203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mn-MN" dirty="0" smtClean="0"/>
              <a:t>Төлөөлөгчдийн судалгаа </a:t>
            </a:r>
            <a:r>
              <a:rPr lang="en-US" dirty="0" smtClean="0"/>
              <a:t/>
            </a:r>
            <a:br>
              <a:rPr lang="en-US" dirty="0" smtClean="0"/>
            </a:br>
            <a:endParaRPr lang="en-US" dirty="0"/>
          </a:p>
        </p:txBody>
      </p:sp>
      <p:graphicFrame>
        <p:nvGraphicFramePr>
          <p:cNvPr id="9" name="Content Placeholder 8"/>
          <p:cNvGraphicFramePr>
            <a:graphicFrameLocks noGrp="1"/>
          </p:cNvGraphicFramePr>
          <p:nvPr>
            <p:ph sz="half" idx="2"/>
            <p:extLst>
              <p:ext uri="{D42A27DB-BD31-4B8C-83A1-F6EECF244321}">
                <p14:modId xmlns:p14="http://schemas.microsoft.com/office/powerpoint/2010/main" val="1518438977"/>
              </p:ext>
            </p:extLst>
          </p:nvPr>
        </p:nvGraphicFramePr>
        <p:xfrm>
          <a:off x="536575" y="1870075"/>
          <a:ext cx="8212138" cy="268128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203622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8"/>
          <p:cNvGraphicFramePr>
            <a:graphicFrameLocks noGrp="1"/>
          </p:cNvGraphicFramePr>
          <p:nvPr>
            <p:ph sz="half" idx="2"/>
            <p:extLst>
              <p:ext uri="{D42A27DB-BD31-4B8C-83A1-F6EECF244321}">
                <p14:modId xmlns:p14="http://schemas.microsoft.com/office/powerpoint/2010/main" val="3252663965"/>
              </p:ext>
            </p:extLst>
          </p:nvPr>
        </p:nvGraphicFramePr>
        <p:xfrm>
          <a:off x="536575" y="1143000"/>
          <a:ext cx="8067675" cy="34083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82955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8"/>
          <p:cNvGraphicFramePr>
            <a:graphicFrameLocks noGrp="1"/>
          </p:cNvGraphicFramePr>
          <p:nvPr>
            <p:ph sz="half" idx="2"/>
            <p:extLst>
              <p:ext uri="{D42A27DB-BD31-4B8C-83A1-F6EECF244321}">
                <p14:modId xmlns:p14="http://schemas.microsoft.com/office/powerpoint/2010/main" val="1540577298"/>
              </p:ext>
            </p:extLst>
          </p:nvPr>
        </p:nvGraphicFramePr>
        <p:xfrm>
          <a:off x="536575" y="1111250"/>
          <a:ext cx="8212138" cy="344011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813147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8"/>
          <p:cNvGraphicFramePr>
            <a:graphicFrameLocks noGrp="1"/>
          </p:cNvGraphicFramePr>
          <p:nvPr>
            <p:ph sz="half" idx="2"/>
            <p:extLst>
              <p:ext uri="{D42A27DB-BD31-4B8C-83A1-F6EECF244321}">
                <p14:modId xmlns:p14="http://schemas.microsoft.com/office/powerpoint/2010/main" val="3371863288"/>
              </p:ext>
            </p:extLst>
          </p:nvPr>
        </p:nvGraphicFramePr>
        <p:xfrm>
          <a:off x="536575" y="1246188"/>
          <a:ext cx="7827963" cy="33051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254468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8"/>
          <p:cNvGraphicFramePr>
            <a:graphicFrameLocks noGrp="1"/>
          </p:cNvGraphicFramePr>
          <p:nvPr>
            <p:ph sz="half" idx="2"/>
            <p:extLst>
              <p:ext uri="{D42A27DB-BD31-4B8C-83A1-F6EECF244321}">
                <p14:modId xmlns:p14="http://schemas.microsoft.com/office/powerpoint/2010/main" val="473243782"/>
              </p:ext>
            </p:extLst>
          </p:nvPr>
        </p:nvGraphicFramePr>
        <p:xfrm>
          <a:off x="536575" y="1194956"/>
          <a:ext cx="8067675" cy="335640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803752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n-MN" dirty="0" smtClean="0"/>
              <a:t>2019 оны хуралдааны мэдээ...</a:t>
            </a:r>
            <a:endParaRPr lang="en-US" dirty="0"/>
          </a:p>
        </p:txBody>
      </p:sp>
      <p:sp>
        <p:nvSpPr>
          <p:cNvPr id="4" name="Content Placeholder 3"/>
          <p:cNvSpPr>
            <a:spLocks noGrp="1"/>
          </p:cNvSpPr>
          <p:nvPr>
            <p:ph sz="half" idx="2"/>
          </p:nvPr>
        </p:nvSpPr>
        <p:spPr>
          <a:xfrm>
            <a:off x="536878" y="1724891"/>
            <a:ext cx="8067055" cy="2826806"/>
          </a:xfrm>
        </p:spPr>
        <p:txBody>
          <a:bodyPr>
            <a:normAutofit lnSpcReduction="10000"/>
          </a:bodyPr>
          <a:lstStyle/>
          <a:p>
            <a:pPr marL="0" indent="0" algn="just">
              <a:buNone/>
            </a:pPr>
            <a:r>
              <a:rPr lang="mn-MN" dirty="0" smtClean="0"/>
              <a:t>ИТХ-ын хуралдаан:</a:t>
            </a:r>
          </a:p>
          <a:p>
            <a:pPr algn="just">
              <a:buFont typeface="Wingdings" panose="05000000000000000000" pitchFamily="2" charset="2"/>
              <a:buChar char="Ø"/>
            </a:pPr>
            <a:r>
              <a:rPr lang="mn-MN" dirty="0" smtClean="0"/>
              <a:t>Ээлжит болон ээлжит бус хуралдаан 4 удаа хуралдах төлөвлөгөөтэй байна. </a:t>
            </a:r>
          </a:p>
          <a:p>
            <a:pPr marL="0" indent="0" algn="just">
              <a:buNone/>
            </a:pPr>
            <a:r>
              <a:rPr lang="mn-MN" dirty="0" smtClean="0"/>
              <a:t>ИТХ-ын Тэргүүлэгчдийн хуралдаан:</a:t>
            </a:r>
          </a:p>
          <a:p>
            <a:pPr algn="just">
              <a:buFont typeface="Wingdings" panose="05000000000000000000" pitchFamily="2" charset="2"/>
              <a:buChar char="Ø"/>
            </a:pPr>
            <a:r>
              <a:rPr lang="mn-MN" dirty="0" smtClean="0"/>
              <a:t>10 сарын байдлаар 9 удаа хуралдаж асуудал хэлэлцэж 23 тогтоол гаргаад байна. Хуралдааны дундаж ирц 66.6%-тай байна. </a:t>
            </a:r>
            <a:endParaRPr lang="en-US" dirty="0"/>
          </a:p>
        </p:txBody>
      </p:sp>
    </p:spTree>
    <p:extLst>
      <p:ext uri="{BB962C8B-B14F-4D97-AF65-F5344CB8AC3E}">
        <p14:creationId xmlns:p14="http://schemas.microsoft.com/office/powerpoint/2010/main" val="24253524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536879" y="1298864"/>
            <a:ext cx="8066794" cy="3252833"/>
          </a:xfrm>
        </p:spPr>
        <p:txBody>
          <a:bodyPr>
            <a:normAutofit/>
          </a:bodyPr>
          <a:lstStyle/>
          <a:p>
            <a:pPr marL="0" indent="0">
              <a:buNone/>
            </a:pPr>
            <a:r>
              <a:rPr lang="mn-MN" sz="6600" dirty="0" smtClean="0">
                <a:solidFill>
                  <a:srgbClr val="00B050"/>
                </a:solidFill>
              </a:rPr>
              <a:t>АНХААРАЛ ХАНДУУЛСАНД БАЯРЛАЛАА</a:t>
            </a:r>
            <a:endParaRPr lang="en-US" sz="6600" dirty="0">
              <a:solidFill>
                <a:srgbClr val="00B050"/>
              </a:solidFill>
            </a:endParaRPr>
          </a:p>
        </p:txBody>
      </p:sp>
    </p:spTree>
    <p:extLst>
      <p:ext uri="{BB962C8B-B14F-4D97-AF65-F5344CB8AC3E}">
        <p14:creationId xmlns:p14="http://schemas.microsoft.com/office/powerpoint/2010/main" val="15492388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n-MN" dirty="0" smtClean="0"/>
              <a:t>Сумын ИТХ, НӨУЁБ гэж юу вэ?</a:t>
            </a:r>
            <a:endParaRPr lang="en-US" dirty="0"/>
          </a:p>
        </p:txBody>
      </p:sp>
      <p:sp>
        <p:nvSpPr>
          <p:cNvPr id="3" name="Content Placeholder 2"/>
          <p:cNvSpPr>
            <a:spLocks noGrp="1"/>
          </p:cNvSpPr>
          <p:nvPr>
            <p:ph idx="1"/>
          </p:nvPr>
        </p:nvSpPr>
        <p:spPr/>
        <p:txBody>
          <a:bodyPr>
            <a:normAutofit fontScale="92500" lnSpcReduction="10000"/>
          </a:bodyPr>
          <a:lstStyle/>
          <a:p>
            <a:pPr marL="0" indent="0" algn="just">
              <a:buNone/>
            </a:pPr>
            <a:r>
              <a:rPr lang="mn-MN" sz="2000" dirty="0" smtClean="0">
                <a:latin typeface="Arial" panose="020B0604020202020204" pitchFamily="34" charset="0"/>
                <a:cs typeface="Arial" panose="020B0604020202020204" pitchFamily="34" charset="0"/>
              </a:rPr>
              <a:t>Нутгийн </a:t>
            </a:r>
            <a:r>
              <a:rPr lang="mn-MN" sz="2000" dirty="0">
                <a:latin typeface="Arial" panose="020B0604020202020204" pitchFamily="34" charset="0"/>
                <a:cs typeface="Arial" panose="020B0604020202020204" pitchFamily="34" charset="0"/>
              </a:rPr>
              <a:t>өөрөө удирдах ёс нь чөлөөт сонгуулиар сонгогдсон төлөөлөгчтэй, түүнд тайлагнадаг гүйцэтгэх байгууллагатай, тухайн нутаг дэвсгэрийн эдийн засаг, нийгмийн асуудлыг иргэдийн ашиг сонирхолд нийцүүлэн хуулийн хүрээнд бие даан шийдвэрлэх эрх зүйн бодит чадвар мөн</a:t>
            </a:r>
            <a:r>
              <a:rPr lang="mn-MN" sz="2000" dirty="0" smtClean="0">
                <a:latin typeface="Arial" panose="020B0604020202020204" pitchFamily="34" charset="0"/>
                <a:cs typeface="Arial" panose="020B0604020202020204" pitchFamily="34" charset="0"/>
              </a:rPr>
              <a:t>.</a:t>
            </a:r>
          </a:p>
          <a:p>
            <a:pPr marL="0" indent="0" fontAlgn="t">
              <a:buNone/>
            </a:pPr>
            <a:r>
              <a:rPr lang="mn-MN" sz="2200" dirty="0">
                <a:latin typeface="Arial" panose="020B0604020202020204" pitchFamily="34" charset="0"/>
                <a:cs typeface="Arial" panose="020B0604020202020204" pitchFamily="34" charset="0"/>
              </a:rPr>
              <a:t>Нутгийн өөрөө удирдах байгууллага нь дараахь тогтолцоотой байна:</a:t>
            </a:r>
          </a:p>
          <a:p>
            <a:pPr algn="l" fontAlgn="t"/>
            <a:r>
              <a:rPr lang="mn-MN" sz="2200" dirty="0">
                <a:latin typeface="Arial" panose="020B0604020202020204" pitchFamily="34" charset="0"/>
                <a:cs typeface="Arial" panose="020B0604020202020204" pitchFamily="34" charset="0"/>
              </a:rPr>
              <a:t> </a:t>
            </a:r>
            <a:r>
              <a:rPr lang="mn-MN" sz="2200" dirty="0" smtClean="0">
                <a:latin typeface="Arial" panose="020B0604020202020204" pitchFamily="34" charset="0"/>
                <a:cs typeface="Arial" panose="020B0604020202020204" pitchFamily="34" charset="0"/>
              </a:rPr>
              <a:t>аймаг</a:t>
            </a:r>
            <a:r>
              <a:rPr lang="mn-MN" sz="2200" dirty="0">
                <a:latin typeface="Arial" panose="020B0604020202020204" pitchFamily="34" charset="0"/>
                <a:cs typeface="Arial" panose="020B0604020202020204" pitchFamily="34" charset="0"/>
              </a:rPr>
              <a:t>, нийслэлийн иргэдийн Төлөөлөгчдийн Хурал;</a:t>
            </a:r>
          </a:p>
          <a:p>
            <a:pPr algn="l" fontAlgn="t"/>
            <a:r>
              <a:rPr lang="mn-MN" sz="2200" dirty="0">
                <a:latin typeface="Arial" panose="020B0604020202020204" pitchFamily="34" charset="0"/>
                <a:cs typeface="Arial" panose="020B0604020202020204" pitchFamily="34" charset="0"/>
              </a:rPr>
              <a:t> </a:t>
            </a:r>
            <a:r>
              <a:rPr lang="mn-MN" sz="2200" dirty="0" smtClean="0">
                <a:latin typeface="Arial" panose="020B0604020202020204" pitchFamily="34" charset="0"/>
                <a:cs typeface="Arial" panose="020B0604020202020204" pitchFamily="34" charset="0"/>
              </a:rPr>
              <a:t>сум</a:t>
            </a:r>
            <a:r>
              <a:rPr lang="mn-MN" sz="2200" dirty="0">
                <a:latin typeface="Arial" panose="020B0604020202020204" pitchFamily="34" charset="0"/>
                <a:cs typeface="Arial" panose="020B0604020202020204" pitchFamily="34" charset="0"/>
              </a:rPr>
              <a:t>, дүүргийн иргэдийн Төлөөлөгчдийн Хурал;</a:t>
            </a:r>
          </a:p>
          <a:p>
            <a:pPr algn="l" fontAlgn="t"/>
            <a:r>
              <a:rPr lang="mn-MN" sz="2200" dirty="0">
                <a:latin typeface="Arial" panose="020B0604020202020204" pitchFamily="34" charset="0"/>
                <a:cs typeface="Arial" panose="020B0604020202020204" pitchFamily="34" charset="0"/>
              </a:rPr>
              <a:t> </a:t>
            </a:r>
            <a:r>
              <a:rPr lang="mn-MN" sz="2200" dirty="0" smtClean="0">
                <a:latin typeface="Arial" panose="020B0604020202020204" pitchFamily="34" charset="0"/>
                <a:cs typeface="Arial" panose="020B0604020202020204" pitchFamily="34" charset="0"/>
              </a:rPr>
              <a:t>баг</a:t>
            </a:r>
            <a:r>
              <a:rPr lang="mn-MN" sz="2200" dirty="0">
                <a:latin typeface="Arial" panose="020B0604020202020204" pitchFamily="34" charset="0"/>
                <a:cs typeface="Arial" panose="020B0604020202020204" pitchFamily="34" charset="0"/>
              </a:rPr>
              <a:t>, хорооны иргэдийн Нийтийн Хурал.</a:t>
            </a:r>
          </a:p>
          <a:p>
            <a:pPr marL="0" indent="0" algn="just">
              <a:buNone/>
            </a:pPr>
            <a:endParaRPr lang="mn-MN" sz="2000" dirty="0" smtClean="0">
              <a:latin typeface="Arial" panose="020B0604020202020204" pitchFamily="34" charset="0"/>
              <a:cs typeface="Arial" panose="020B0604020202020204" pitchFamily="34" charset="0"/>
            </a:endParaRPr>
          </a:p>
          <a:p>
            <a:pPr marL="0" indent="0" algn="just">
              <a:buNone/>
            </a:pP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842416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1948" y="865891"/>
            <a:ext cx="8214852" cy="763526"/>
          </a:xfrm>
        </p:spPr>
        <p:txBody>
          <a:bodyPr>
            <a:normAutofit/>
          </a:bodyPr>
          <a:lstStyle/>
          <a:p>
            <a:r>
              <a:rPr lang="mn-MN" dirty="0" smtClean="0"/>
              <a:t>ЭРХЭМ ЗОРИЛГО</a:t>
            </a:r>
            <a:endParaRPr lang="en-US" dirty="0"/>
          </a:p>
        </p:txBody>
      </p:sp>
      <p:sp>
        <p:nvSpPr>
          <p:cNvPr id="3" name="Content Placeholder 2"/>
          <p:cNvSpPr>
            <a:spLocks noGrp="1"/>
          </p:cNvSpPr>
          <p:nvPr>
            <p:ph idx="1"/>
          </p:nvPr>
        </p:nvSpPr>
        <p:spPr>
          <a:xfrm>
            <a:off x="456339" y="1629417"/>
            <a:ext cx="8246070" cy="3239999"/>
          </a:xfrm>
        </p:spPr>
        <p:txBody>
          <a:bodyPr/>
          <a:lstStyle/>
          <a:p>
            <a:pPr marL="0" indent="0" algn="just">
              <a:buNone/>
            </a:pPr>
            <a:r>
              <a:rPr lang="mn-MN" dirty="0" smtClean="0"/>
              <a:t>	ИРГЭДИЙН ОРОЛЦООГ ХАНГАЖ, ОРОН НУТГИЙН БИЕ ДААСАН БАЙДАЛ, НУТГИЙН ӨӨРӨӨ УДИРДАХ БАЙГУУЛЛАГЫГ БЭХЖҮҮЛЖ, СУМЫН УРТ БОЛОН БОГИНО ХУГАЦААНЫ ХӨГЖЛИЙН БОДЛОГЫГ ТОДОРХОЙЛЖ, ХӨГЖИЛ ДЭВШИЛД ХҮРЭХЭД ОРШИНО.</a:t>
            </a:r>
            <a:endParaRPr lang="en-US" dirty="0"/>
          </a:p>
          <a:p>
            <a:endParaRPr lang="en-US" dirty="0"/>
          </a:p>
          <a:p>
            <a:endParaRPr lang="en-US" dirty="0"/>
          </a:p>
        </p:txBody>
      </p:sp>
    </p:spTree>
    <p:extLst>
      <p:ext uri="{BB962C8B-B14F-4D97-AF65-F5344CB8AC3E}">
        <p14:creationId xmlns:p14="http://schemas.microsoft.com/office/powerpoint/2010/main" val="41033094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n-MN" dirty="0" smtClean="0"/>
              <a:t>Сумын ИТХ-ын үндсэн чиг үүрэг:</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83852351"/>
              </p:ext>
            </p:extLst>
          </p:nvPr>
        </p:nvGraphicFramePr>
        <p:xfrm>
          <a:off x="449263" y="1673225"/>
          <a:ext cx="8245475" cy="3189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972038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n-MN" dirty="0" smtClean="0"/>
              <a:t>Сумын ИТХ-ын бүрэн эрх</a:t>
            </a:r>
            <a:endParaRPr lang="en-US" dirty="0"/>
          </a:p>
        </p:txBody>
      </p:sp>
      <p:sp>
        <p:nvSpPr>
          <p:cNvPr id="3" name="Content Placeholder 2"/>
          <p:cNvSpPr>
            <a:spLocks noGrp="1"/>
          </p:cNvSpPr>
          <p:nvPr>
            <p:ph idx="1"/>
          </p:nvPr>
        </p:nvSpPr>
        <p:spPr/>
        <p:txBody>
          <a:bodyPr/>
          <a:lstStyle/>
          <a:p>
            <a:pPr algn="just"/>
            <a:r>
              <a:rPr lang="mn-MN" dirty="0"/>
              <a:t>Сум, дүүргийн Хурал нь Ерөнхийлөгч, Улсын Их Хурал, Засгийн газар, яам, агентлаг, дээд шатны Хуралд болон төрийн эрх бүхий бусад байгууллага, албан тушаалтанд хуулиар харьяалуулснаас бусад тухайн нутаг дэвсгэрийнхээ </a:t>
            </a:r>
            <a:r>
              <a:rPr lang="mn-MN" b="1" dirty="0">
                <a:solidFill>
                  <a:srgbClr val="FF0000"/>
                </a:solidFill>
              </a:rPr>
              <a:t>эдийн засаг, нийгмийн болон зохион байгуулалтын ямар ч асуудлыг хэлэлцэж бие даан шийдвэрлэх </a:t>
            </a:r>
            <a:r>
              <a:rPr lang="mn-MN" b="1" dirty="0" smtClean="0">
                <a:solidFill>
                  <a:srgbClr val="FF0000"/>
                </a:solidFill>
              </a:rPr>
              <a:t>эрхтэй.</a:t>
            </a:r>
            <a:endParaRPr lang="en-US" b="1" dirty="0">
              <a:solidFill>
                <a:srgbClr val="FF0000"/>
              </a:solidFill>
            </a:endParaRPr>
          </a:p>
        </p:txBody>
      </p:sp>
    </p:spTree>
    <p:extLst>
      <p:ext uri="{BB962C8B-B14F-4D97-AF65-F5344CB8AC3E}">
        <p14:creationId xmlns:p14="http://schemas.microsoft.com/office/powerpoint/2010/main" val="12503670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575" y="697961"/>
            <a:ext cx="8214852" cy="763526"/>
          </a:xfrm>
        </p:spPr>
        <p:txBody>
          <a:bodyPr/>
          <a:lstStyle/>
          <a:p>
            <a:r>
              <a:rPr lang="mn-MN" dirty="0" smtClean="0"/>
              <a:t>Сумын ИТХ-ын бүрэн эрхээс:</a:t>
            </a:r>
            <a:endParaRPr lang="en-US" dirty="0"/>
          </a:p>
        </p:txBody>
      </p:sp>
      <p:sp>
        <p:nvSpPr>
          <p:cNvPr id="3" name="Content Placeholder 2"/>
          <p:cNvSpPr>
            <a:spLocks noGrp="1"/>
          </p:cNvSpPr>
          <p:nvPr>
            <p:ph idx="1"/>
          </p:nvPr>
        </p:nvSpPr>
        <p:spPr>
          <a:xfrm>
            <a:off x="448966" y="1382997"/>
            <a:ext cx="8246070" cy="3188380"/>
          </a:xfrm>
        </p:spPr>
        <p:txBody>
          <a:bodyPr>
            <a:normAutofit lnSpcReduction="10000"/>
          </a:bodyPr>
          <a:lstStyle/>
          <a:p>
            <a:pPr algn="just">
              <a:buFont typeface="Wingdings" panose="05000000000000000000" pitchFamily="2" charset="2"/>
              <a:buChar char="Ø"/>
            </a:pPr>
            <a:r>
              <a:rPr lang="mn-MN" sz="2000" dirty="0"/>
              <a:t>Засаг даргыг томилуулах, чөлөөлөх болон огцруулах санал гаргаж аймаг нийслэлийн Засаг даргад уламжлах</a:t>
            </a:r>
            <a:r>
              <a:rPr lang="mn-MN" sz="2000" dirty="0" smtClean="0"/>
              <a:t>;</a:t>
            </a:r>
          </a:p>
          <a:p>
            <a:pPr algn="just">
              <a:buFont typeface="Wingdings" panose="05000000000000000000" pitchFamily="2" charset="2"/>
              <a:buChar char="Ø"/>
            </a:pPr>
            <a:r>
              <a:rPr lang="mn-MN" sz="2000" dirty="0" smtClean="0"/>
              <a:t>Сумын төсвийг хэлэлцэж батлах, түүнд нэмэлт өөрчлөлт оруулах, төсвийн гүйцэтгэлийн тайланг батлах</a:t>
            </a:r>
          </a:p>
          <a:p>
            <a:pPr algn="just">
              <a:buFont typeface="Wingdings" panose="05000000000000000000" pitchFamily="2" charset="2"/>
              <a:buChar char="Ø"/>
            </a:pPr>
            <a:r>
              <a:rPr lang="mn-MN" sz="2000" dirty="0"/>
              <a:t>Н</a:t>
            </a:r>
            <a:r>
              <a:rPr lang="mn-MN" sz="2000" dirty="0" smtClean="0"/>
              <a:t>утаг </a:t>
            </a:r>
            <a:r>
              <a:rPr lang="mn-MN" sz="2000" dirty="0"/>
              <a:t>дэвсгэрийн хөгжлийн дунд хугацааны бодлого болон жилийн эдийн засаг, нийгмийг хөгжүүлэх үндсэн чиглэлийг батлах, тэдгээрт нэмэлт, өөрчлөлт оруулах</a:t>
            </a:r>
            <a:r>
              <a:rPr lang="mn-MN" sz="2000" dirty="0" smtClean="0"/>
              <a:t>;</a:t>
            </a:r>
          </a:p>
          <a:p>
            <a:pPr algn="just">
              <a:buFont typeface="Wingdings" panose="05000000000000000000" pitchFamily="2" charset="2"/>
              <a:buChar char="Ø"/>
            </a:pPr>
            <a:r>
              <a:rPr lang="mn-MN" sz="2000" dirty="0" smtClean="0"/>
              <a:t>Орон нутгийн өмчийн асуудлыг шийдвэрлэх г. М</a:t>
            </a:r>
          </a:p>
          <a:p>
            <a:pPr marL="0" indent="0" algn="just">
              <a:buNone/>
            </a:pPr>
            <a:r>
              <a:rPr lang="en-US" sz="2000" dirty="0" smtClean="0"/>
              <a:t>/</a:t>
            </a:r>
            <a:r>
              <a:rPr lang="mn-MN" sz="2000" dirty="0" smtClean="0"/>
              <a:t>МУЗЗНДНТУтХ-ийн 18, 20-дугаар зүйлд заасан бүрэн эрхийг хэрэгжүүлнэ.</a:t>
            </a:r>
            <a:r>
              <a:rPr lang="en-US" sz="2000" dirty="0" smtClean="0"/>
              <a:t>/</a:t>
            </a:r>
            <a:endParaRPr lang="en-US" sz="2000" dirty="0"/>
          </a:p>
        </p:txBody>
      </p:sp>
    </p:spTree>
    <p:extLst>
      <p:ext uri="{BB962C8B-B14F-4D97-AF65-F5344CB8AC3E}">
        <p14:creationId xmlns:p14="http://schemas.microsoft.com/office/powerpoint/2010/main" val="17512122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10569" y="898453"/>
            <a:ext cx="8093365" cy="763525"/>
          </a:xfrm>
        </p:spPr>
        <p:txBody>
          <a:bodyPr>
            <a:noAutofit/>
          </a:bodyPr>
          <a:lstStyle/>
          <a:p>
            <a:r>
              <a:rPr lang="mn-MN" sz="2000" dirty="0" smtClean="0"/>
              <a:t>СУМЫН ИРГЭДИЙН ТӨЛӨӨЛӨГЧДИЙН ХУРЛЫН БҮТЭЦ, ЗОХИОН БАЙГУУЛАЛТ</a:t>
            </a:r>
            <a:endParaRPr lang="en-US" sz="2000" dirty="0"/>
          </a:p>
        </p:txBody>
      </p:sp>
      <p:graphicFrame>
        <p:nvGraphicFramePr>
          <p:cNvPr id="9" name="Content Placeholder 8"/>
          <p:cNvGraphicFramePr>
            <a:graphicFrameLocks noGrp="1"/>
          </p:cNvGraphicFramePr>
          <p:nvPr>
            <p:ph sz="half" idx="2"/>
            <p:extLst>
              <p:ext uri="{D42A27DB-BD31-4B8C-83A1-F6EECF244321}">
                <p14:modId xmlns:p14="http://schemas.microsoft.com/office/powerpoint/2010/main" val="3765482343"/>
              </p:ext>
            </p:extLst>
          </p:nvPr>
        </p:nvGraphicFramePr>
        <p:xfrm>
          <a:off x="612342" y="1527464"/>
          <a:ext cx="8074457" cy="33770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707837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n-MN" dirty="0" smtClean="0"/>
              <a:t>ИТХ-ЫН ТЭРГҮҮЛЭГЧИД</a:t>
            </a:r>
            <a:endParaRPr lang="en-US" dirty="0"/>
          </a:p>
        </p:txBody>
      </p:sp>
      <p:sp>
        <p:nvSpPr>
          <p:cNvPr id="4" name="Content Placeholder 3"/>
          <p:cNvSpPr>
            <a:spLocks noGrp="1"/>
          </p:cNvSpPr>
          <p:nvPr>
            <p:ph sz="half" idx="2"/>
          </p:nvPr>
        </p:nvSpPr>
        <p:spPr>
          <a:xfrm>
            <a:off x="536878" y="1506682"/>
            <a:ext cx="8067056" cy="3221182"/>
          </a:xfrm>
        </p:spPr>
        <p:txBody>
          <a:bodyPr/>
          <a:lstStyle/>
          <a:p>
            <a:pPr marL="0" indent="0" algn="l">
              <a:buNone/>
            </a:pPr>
            <a:r>
              <a:rPr lang="mn-MN" dirty="0" smtClean="0"/>
              <a:t>ИТХ-ЫН ДАРГА  - Д.НЯМДЭЛГЭР </a:t>
            </a:r>
          </a:p>
          <a:p>
            <a:pPr marL="0" indent="0" algn="l">
              <a:buNone/>
            </a:pPr>
            <a:r>
              <a:rPr lang="mn-MN" dirty="0" smtClean="0"/>
              <a:t>ТЭРГҮҮЛЭГЧИД – П.НЯМХҮҮ </a:t>
            </a:r>
          </a:p>
          <a:p>
            <a:pPr marL="0" indent="0" algn="l">
              <a:buNone/>
            </a:pPr>
            <a:r>
              <a:rPr lang="mn-MN" dirty="0"/>
              <a:t> </a:t>
            </a:r>
            <a:r>
              <a:rPr lang="mn-MN" dirty="0" smtClean="0"/>
              <a:t>                                Л.ГЭЛЭГБААТАР </a:t>
            </a:r>
          </a:p>
          <a:p>
            <a:pPr marL="0" indent="0" algn="l">
              <a:buNone/>
            </a:pPr>
            <a:r>
              <a:rPr lang="mn-MN" dirty="0"/>
              <a:t> </a:t>
            </a:r>
            <a:r>
              <a:rPr lang="mn-MN" dirty="0" smtClean="0"/>
              <a:t>                                 Т.МӨНХЦЭЦЭГ </a:t>
            </a:r>
          </a:p>
          <a:p>
            <a:pPr marL="0" indent="0" algn="l">
              <a:buNone/>
            </a:pPr>
            <a:r>
              <a:rPr lang="mn-MN" dirty="0"/>
              <a:t> </a:t>
            </a:r>
            <a:r>
              <a:rPr lang="mn-MN" dirty="0" smtClean="0"/>
              <a:t>                                 П.ЭНХТУЯА    </a:t>
            </a:r>
          </a:p>
          <a:p>
            <a:pPr marL="0" indent="0" algn="l">
              <a:buNone/>
            </a:pPr>
            <a:r>
              <a:rPr lang="mn-MN" dirty="0"/>
              <a:t> </a:t>
            </a:r>
            <a:r>
              <a:rPr lang="mn-MN" dirty="0" smtClean="0"/>
              <a:t>                                 Г.ДАВААСҮРЭН </a:t>
            </a:r>
          </a:p>
          <a:p>
            <a:pPr marL="0" indent="0" algn="l">
              <a:buNone/>
            </a:pPr>
            <a:r>
              <a:rPr lang="mn-MN" dirty="0"/>
              <a:t> </a:t>
            </a:r>
            <a:r>
              <a:rPr lang="mn-MN" dirty="0" smtClean="0"/>
              <a:t>                                 Д.ТҮМЭНЖАРГАЛ </a:t>
            </a:r>
            <a:r>
              <a:rPr lang="mn-MN" dirty="0"/>
              <a:t> </a:t>
            </a:r>
            <a:endParaRPr lang="mn-MN" dirty="0" smtClean="0"/>
          </a:p>
        </p:txBody>
      </p:sp>
    </p:spTree>
    <p:extLst>
      <p:ext uri="{BB962C8B-B14F-4D97-AF65-F5344CB8AC3E}">
        <p14:creationId xmlns:p14="http://schemas.microsoft.com/office/powerpoint/2010/main" val="2555795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itle 29"/>
          <p:cNvSpPr>
            <a:spLocks noGrp="1"/>
          </p:cNvSpPr>
          <p:nvPr>
            <p:ph type="title"/>
          </p:nvPr>
        </p:nvSpPr>
        <p:spPr/>
        <p:txBody>
          <a:bodyPr/>
          <a:lstStyle/>
          <a:p>
            <a:r>
              <a:rPr lang="mn-MN" dirty="0" smtClean="0"/>
              <a:t>ИТХ-ЫН ТӨЛӨӨЛӨГЧИД </a:t>
            </a:r>
            <a:r>
              <a:rPr lang="en-US" dirty="0" smtClean="0"/>
              <a:t>/</a:t>
            </a:r>
            <a:r>
              <a:rPr lang="mn-MN" dirty="0" smtClean="0"/>
              <a:t>тойргоор</a:t>
            </a:r>
            <a:r>
              <a:rPr lang="en-US" dirty="0" smtClean="0"/>
              <a:t>/</a:t>
            </a:r>
            <a:endParaRPr lang="en-US" dirty="0"/>
          </a:p>
        </p:txBody>
      </p:sp>
      <p:graphicFrame>
        <p:nvGraphicFramePr>
          <p:cNvPr id="32" name="Content Placeholder 31"/>
          <p:cNvGraphicFramePr>
            <a:graphicFrameLocks noGrp="1"/>
          </p:cNvGraphicFramePr>
          <p:nvPr>
            <p:ph sz="half" idx="2"/>
            <p:extLst>
              <p:ext uri="{D42A27DB-BD31-4B8C-83A1-F6EECF244321}">
                <p14:modId xmlns:p14="http://schemas.microsoft.com/office/powerpoint/2010/main" val="3945506550"/>
              </p:ext>
            </p:extLst>
          </p:nvPr>
        </p:nvGraphicFramePr>
        <p:xfrm>
          <a:off x="99551" y="1901537"/>
          <a:ext cx="8915400" cy="2348346"/>
        </p:xfrm>
        <a:graphic>
          <a:graphicData uri="http://schemas.openxmlformats.org/drawingml/2006/table">
            <a:tbl>
              <a:tblPr firstRow="1" bandRow="1">
                <a:tableStyleId>{69C7853C-536D-4A76-A0AE-DD22124D55A5}</a:tableStyleId>
              </a:tblPr>
              <a:tblGrid>
                <a:gridCol w="1783080">
                  <a:extLst>
                    <a:ext uri="{9D8B030D-6E8A-4147-A177-3AD203B41FA5}">
                      <a16:colId xmlns:a16="http://schemas.microsoft.com/office/drawing/2014/main" val="3117361878"/>
                    </a:ext>
                  </a:extLst>
                </a:gridCol>
                <a:gridCol w="1783080">
                  <a:extLst>
                    <a:ext uri="{9D8B030D-6E8A-4147-A177-3AD203B41FA5}">
                      <a16:colId xmlns:a16="http://schemas.microsoft.com/office/drawing/2014/main" val="2441758417"/>
                    </a:ext>
                  </a:extLst>
                </a:gridCol>
                <a:gridCol w="1783080">
                  <a:extLst>
                    <a:ext uri="{9D8B030D-6E8A-4147-A177-3AD203B41FA5}">
                      <a16:colId xmlns:a16="http://schemas.microsoft.com/office/drawing/2014/main" val="1715649632"/>
                    </a:ext>
                  </a:extLst>
                </a:gridCol>
                <a:gridCol w="1783080">
                  <a:extLst>
                    <a:ext uri="{9D8B030D-6E8A-4147-A177-3AD203B41FA5}">
                      <a16:colId xmlns:a16="http://schemas.microsoft.com/office/drawing/2014/main" val="3708321776"/>
                    </a:ext>
                  </a:extLst>
                </a:gridCol>
                <a:gridCol w="1783080">
                  <a:extLst>
                    <a:ext uri="{9D8B030D-6E8A-4147-A177-3AD203B41FA5}">
                      <a16:colId xmlns:a16="http://schemas.microsoft.com/office/drawing/2014/main" val="694897216"/>
                    </a:ext>
                  </a:extLst>
                </a:gridCol>
              </a:tblGrid>
              <a:tr h="631788">
                <a:tc>
                  <a:txBody>
                    <a:bodyPr/>
                    <a:lstStyle/>
                    <a:p>
                      <a:pPr algn="ctr"/>
                      <a:r>
                        <a:rPr lang="mn-MN" sz="2000" b="1" dirty="0" smtClean="0">
                          <a:solidFill>
                            <a:schemeClr val="tx1"/>
                          </a:solidFill>
                        </a:rPr>
                        <a:t>Эмт баг </a:t>
                      </a:r>
                      <a:endParaRPr lang="en-US" sz="2000" b="1" dirty="0">
                        <a:solidFill>
                          <a:schemeClr val="tx1"/>
                        </a:solidFill>
                        <a:latin typeface="Arial" panose="020B0604020202020204" pitchFamily="34" charset="0"/>
                        <a:cs typeface="Arial" panose="020B0604020202020204" pitchFamily="34" charset="0"/>
                      </a:endParaRPr>
                    </a:p>
                  </a:txBody>
                  <a:tcPr/>
                </a:tc>
                <a:tc>
                  <a:txBody>
                    <a:bodyPr/>
                    <a:lstStyle/>
                    <a:p>
                      <a:pPr algn="ctr"/>
                      <a:r>
                        <a:rPr lang="mn-MN" sz="2000" b="1" dirty="0" smtClean="0">
                          <a:solidFill>
                            <a:schemeClr val="tx1"/>
                          </a:solidFill>
                        </a:rPr>
                        <a:t>Хайс</a:t>
                      </a:r>
                      <a:r>
                        <a:rPr lang="mn-MN" sz="2000" b="1" baseline="0" dirty="0" smtClean="0">
                          <a:solidFill>
                            <a:schemeClr val="tx1"/>
                          </a:solidFill>
                        </a:rPr>
                        <a:t> баг</a:t>
                      </a:r>
                      <a:endParaRPr lang="en-US" sz="2000" b="1" dirty="0">
                        <a:solidFill>
                          <a:schemeClr val="tx1"/>
                        </a:solidFill>
                        <a:latin typeface="Arial" panose="020B0604020202020204" pitchFamily="34" charset="0"/>
                        <a:cs typeface="Arial" panose="020B0604020202020204" pitchFamily="34" charset="0"/>
                      </a:endParaRPr>
                    </a:p>
                  </a:txBody>
                  <a:tcPr/>
                </a:tc>
                <a:tc>
                  <a:txBody>
                    <a:bodyPr/>
                    <a:lstStyle/>
                    <a:p>
                      <a:pPr algn="ctr"/>
                      <a:r>
                        <a:rPr lang="mn-MN" sz="2000" b="1" dirty="0" smtClean="0">
                          <a:solidFill>
                            <a:schemeClr val="tx1"/>
                          </a:solidFill>
                        </a:rPr>
                        <a:t>Тоом баг</a:t>
                      </a:r>
                      <a:endParaRPr lang="en-US" sz="2000" b="1" dirty="0">
                        <a:solidFill>
                          <a:schemeClr val="tx1"/>
                        </a:solidFill>
                        <a:latin typeface="Arial" panose="020B0604020202020204" pitchFamily="34" charset="0"/>
                        <a:cs typeface="Arial" panose="020B0604020202020204" pitchFamily="34" charset="0"/>
                      </a:endParaRPr>
                    </a:p>
                  </a:txBody>
                  <a:tcPr/>
                </a:tc>
                <a:tc>
                  <a:txBody>
                    <a:bodyPr/>
                    <a:lstStyle/>
                    <a:p>
                      <a:pPr algn="ctr"/>
                      <a:r>
                        <a:rPr lang="mn-MN" sz="2000" b="1" dirty="0" smtClean="0">
                          <a:solidFill>
                            <a:schemeClr val="tx1"/>
                          </a:solidFill>
                        </a:rPr>
                        <a:t>Агар баг</a:t>
                      </a:r>
                      <a:endParaRPr lang="en-US" sz="2000" b="1" dirty="0">
                        <a:solidFill>
                          <a:schemeClr val="tx1"/>
                        </a:solidFill>
                        <a:latin typeface="Arial" panose="020B0604020202020204" pitchFamily="34" charset="0"/>
                        <a:cs typeface="Arial" panose="020B0604020202020204" pitchFamily="34" charset="0"/>
                      </a:endParaRPr>
                    </a:p>
                  </a:txBody>
                  <a:tcPr/>
                </a:tc>
                <a:tc>
                  <a:txBody>
                    <a:bodyPr/>
                    <a:lstStyle/>
                    <a:p>
                      <a:pPr algn="ctr"/>
                      <a:r>
                        <a:rPr lang="mn-MN" sz="2000" b="1" dirty="0" smtClean="0">
                          <a:solidFill>
                            <a:schemeClr val="tx1"/>
                          </a:solidFill>
                        </a:rPr>
                        <a:t>Бэлтэс</a:t>
                      </a:r>
                      <a:r>
                        <a:rPr lang="mn-MN" sz="2000" b="1" baseline="0" dirty="0" smtClean="0">
                          <a:solidFill>
                            <a:schemeClr val="tx1"/>
                          </a:solidFill>
                        </a:rPr>
                        <a:t> баг</a:t>
                      </a:r>
                      <a:endParaRPr lang="en-US" sz="2000" b="1"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561477129"/>
                  </a:ext>
                </a:extLst>
              </a:tr>
              <a:tr h="1716558">
                <a:tc>
                  <a:txBody>
                    <a:bodyPr/>
                    <a:lstStyle/>
                    <a:p>
                      <a:pPr marL="342900" indent="-342900">
                        <a:buFont typeface="+mj-lt"/>
                        <a:buAutoNum type="arabicPeriod"/>
                      </a:pPr>
                      <a:r>
                        <a:rPr lang="mn-MN" sz="1400" dirty="0" smtClean="0"/>
                        <a:t>Л.Доржпүрэв</a:t>
                      </a:r>
                    </a:p>
                    <a:p>
                      <a:pPr marL="342900" indent="-342900">
                        <a:buFont typeface="+mj-lt"/>
                        <a:buAutoNum type="arabicPeriod"/>
                      </a:pPr>
                      <a:r>
                        <a:rPr lang="mn-MN" sz="1400" dirty="0" smtClean="0"/>
                        <a:t>Л.Гэлэгбаатар</a:t>
                      </a:r>
                    </a:p>
                    <a:p>
                      <a:pPr marL="342900" indent="-342900">
                        <a:buFont typeface="+mj-lt"/>
                        <a:buAutoNum type="arabicPeriod"/>
                      </a:pPr>
                      <a:r>
                        <a:rPr lang="mn-MN" sz="1400" dirty="0" smtClean="0"/>
                        <a:t>Д.Нэмэхбаяр</a:t>
                      </a:r>
                    </a:p>
                    <a:p>
                      <a:pPr marL="342900" indent="-342900">
                        <a:buFont typeface="+mj-lt"/>
                        <a:buAutoNum type="arabicPeriod"/>
                      </a:pPr>
                      <a:r>
                        <a:rPr lang="mn-MN" sz="1400" dirty="0" smtClean="0"/>
                        <a:t>Г.Даваасүрэн</a:t>
                      </a:r>
                    </a:p>
                    <a:p>
                      <a:pPr marL="285750" indent="-285750">
                        <a:buFont typeface="Arial" panose="020B0604020202020204" pitchFamily="34" charset="0"/>
                        <a:buChar char="•"/>
                      </a:pPr>
                      <a:endParaRPr lang="en-US" sz="1400" dirty="0">
                        <a:latin typeface="Arial" panose="020B0604020202020204" pitchFamily="34" charset="0"/>
                        <a:cs typeface="Arial" panose="020B0604020202020204" pitchFamily="34" charset="0"/>
                      </a:endParaRPr>
                    </a:p>
                  </a:txBody>
                  <a:tcPr/>
                </a:tc>
                <a:tc>
                  <a:txBody>
                    <a:bodyPr/>
                    <a:lstStyle/>
                    <a:p>
                      <a:pPr marL="342900" indent="-342900">
                        <a:buFont typeface="+mj-lt"/>
                        <a:buAutoNum type="arabicPeriod"/>
                      </a:pPr>
                      <a:r>
                        <a:rPr lang="mn-MN" sz="1400" dirty="0" smtClean="0"/>
                        <a:t>Б.Баярмагнай</a:t>
                      </a:r>
                    </a:p>
                    <a:p>
                      <a:pPr marL="342900" indent="-342900">
                        <a:buFont typeface="+mj-lt"/>
                        <a:buAutoNum type="arabicPeriod"/>
                      </a:pPr>
                      <a:r>
                        <a:rPr lang="mn-MN" sz="1400" dirty="0" smtClean="0"/>
                        <a:t>Д.Мөнхөө</a:t>
                      </a:r>
                    </a:p>
                    <a:p>
                      <a:pPr marL="342900" indent="-342900">
                        <a:buFont typeface="+mj-lt"/>
                        <a:buAutoNum type="arabicPeriod"/>
                      </a:pPr>
                      <a:r>
                        <a:rPr lang="mn-MN" sz="1400" dirty="0" smtClean="0"/>
                        <a:t>Ч.Батцэнгэл</a:t>
                      </a:r>
                    </a:p>
                    <a:p>
                      <a:pPr marL="342900" indent="-342900">
                        <a:buFont typeface="+mj-lt"/>
                        <a:buAutoNum type="arabicPeriod"/>
                      </a:pPr>
                      <a:r>
                        <a:rPr lang="mn-MN" sz="1400" dirty="0" smtClean="0"/>
                        <a:t>П.Банзраг</a:t>
                      </a:r>
                    </a:p>
                    <a:p>
                      <a:pPr marL="342900" indent="-342900">
                        <a:buFont typeface="+mj-lt"/>
                        <a:buAutoNum type="arabicPeriod"/>
                      </a:pPr>
                      <a:r>
                        <a:rPr lang="mn-MN" sz="1400" dirty="0" smtClean="0"/>
                        <a:t>Б.Мөнхтогтох</a:t>
                      </a:r>
                      <a:endParaRPr lang="en-US" sz="1400" dirty="0">
                        <a:latin typeface="Arial" panose="020B0604020202020204" pitchFamily="34" charset="0"/>
                        <a:cs typeface="Arial" panose="020B0604020202020204" pitchFamily="34" charset="0"/>
                      </a:endParaRPr>
                    </a:p>
                  </a:txBody>
                  <a:tcPr/>
                </a:tc>
                <a:tc>
                  <a:txBody>
                    <a:bodyPr/>
                    <a:lstStyle/>
                    <a:p>
                      <a:pPr marL="342900" indent="-342900">
                        <a:buFont typeface="+mj-lt"/>
                        <a:buAutoNum type="arabicPeriod"/>
                      </a:pPr>
                      <a:r>
                        <a:rPr lang="mn-MN" sz="1400" dirty="0" smtClean="0"/>
                        <a:t>Д.Нямдэлгэр</a:t>
                      </a:r>
                    </a:p>
                    <a:p>
                      <a:pPr marL="342900" indent="-342900">
                        <a:buFont typeface="+mj-lt"/>
                        <a:buAutoNum type="arabicPeriod"/>
                      </a:pPr>
                      <a:r>
                        <a:rPr lang="mn-MN" sz="1400" dirty="0" smtClean="0"/>
                        <a:t>Д.Гантөмөр</a:t>
                      </a:r>
                    </a:p>
                    <a:p>
                      <a:pPr marL="342900" indent="-342900">
                        <a:buFont typeface="+mj-lt"/>
                        <a:buAutoNum type="arabicPeriod"/>
                      </a:pPr>
                      <a:r>
                        <a:rPr lang="mn-MN" sz="1400" dirty="0" smtClean="0"/>
                        <a:t>П.Амартүвшин</a:t>
                      </a:r>
                      <a:endParaRPr lang="en-US" sz="1400" dirty="0">
                        <a:latin typeface="Arial" panose="020B0604020202020204" pitchFamily="34" charset="0"/>
                        <a:cs typeface="Arial" panose="020B0604020202020204" pitchFamily="34" charset="0"/>
                      </a:endParaRPr>
                    </a:p>
                  </a:txBody>
                  <a:tcPr/>
                </a:tc>
                <a:tc>
                  <a:txBody>
                    <a:bodyPr/>
                    <a:lstStyle/>
                    <a:p>
                      <a:pPr marL="342900" indent="-342900">
                        <a:buFont typeface="+mj-lt"/>
                        <a:buAutoNum type="arabicPeriod"/>
                      </a:pPr>
                      <a:r>
                        <a:rPr lang="mn-MN" sz="1400" dirty="0" smtClean="0"/>
                        <a:t>Т.Мөнхцэцэг</a:t>
                      </a:r>
                    </a:p>
                    <a:p>
                      <a:pPr marL="342900" indent="-342900">
                        <a:buFont typeface="+mj-lt"/>
                        <a:buAutoNum type="arabicPeriod"/>
                      </a:pPr>
                      <a:r>
                        <a:rPr lang="mn-MN" sz="1400" dirty="0" smtClean="0"/>
                        <a:t>П.Нямхүү</a:t>
                      </a:r>
                    </a:p>
                    <a:p>
                      <a:pPr marL="342900" indent="-342900">
                        <a:buFont typeface="+mj-lt"/>
                        <a:buAutoNum type="arabicPeriod"/>
                      </a:pPr>
                      <a:r>
                        <a:rPr lang="mn-MN" sz="1400" dirty="0" smtClean="0"/>
                        <a:t>Б.Баярмаа</a:t>
                      </a:r>
                    </a:p>
                    <a:p>
                      <a:pPr marL="342900" indent="-342900">
                        <a:buFont typeface="+mj-lt"/>
                        <a:buAutoNum type="arabicPeriod"/>
                      </a:pPr>
                      <a:r>
                        <a:rPr lang="mn-MN" sz="1400" dirty="0" smtClean="0"/>
                        <a:t>Г.Одсэр</a:t>
                      </a:r>
                      <a:endParaRPr lang="en-US" sz="1400" dirty="0">
                        <a:latin typeface="Arial" panose="020B0604020202020204" pitchFamily="34" charset="0"/>
                        <a:cs typeface="Arial" panose="020B0604020202020204" pitchFamily="34" charset="0"/>
                      </a:endParaRPr>
                    </a:p>
                  </a:txBody>
                  <a:tcPr/>
                </a:tc>
                <a:tc>
                  <a:txBody>
                    <a:bodyPr/>
                    <a:lstStyle/>
                    <a:p>
                      <a:pPr marL="342900" indent="-342900">
                        <a:buFont typeface="+mj-lt"/>
                        <a:buAutoNum type="arabicPeriod"/>
                      </a:pPr>
                      <a:r>
                        <a:rPr lang="mn-MN" sz="1400" dirty="0" smtClean="0"/>
                        <a:t>Л.Пүрэвжав</a:t>
                      </a:r>
                    </a:p>
                    <a:p>
                      <a:pPr marL="342900" indent="-342900">
                        <a:buFont typeface="+mj-lt"/>
                        <a:buAutoNum type="arabicPeriod"/>
                      </a:pPr>
                      <a:r>
                        <a:rPr lang="mn-MN" sz="1400" dirty="0" smtClean="0"/>
                        <a:t>П.Энхтуяа</a:t>
                      </a:r>
                    </a:p>
                    <a:p>
                      <a:pPr marL="342900" indent="-342900">
                        <a:buFont typeface="+mj-lt"/>
                        <a:buAutoNum type="arabicPeriod"/>
                      </a:pPr>
                      <a:r>
                        <a:rPr lang="mn-MN" sz="1400" dirty="0" smtClean="0"/>
                        <a:t>М.Баасанжав</a:t>
                      </a:r>
                    </a:p>
                    <a:p>
                      <a:pPr marL="342900" indent="-342900">
                        <a:buFont typeface="+mj-lt"/>
                        <a:buAutoNum type="arabicPeriod"/>
                      </a:pPr>
                      <a:r>
                        <a:rPr lang="mn-MN" sz="1400" dirty="0" smtClean="0"/>
                        <a:t>Д.Түмэнжаргал</a:t>
                      </a:r>
                    </a:p>
                    <a:p>
                      <a:pPr marL="342900" indent="-342900">
                        <a:buFont typeface="+mj-lt"/>
                        <a:buAutoNum type="arabicPeriod"/>
                      </a:pPr>
                      <a:r>
                        <a:rPr lang="mn-MN" sz="1400" dirty="0" smtClean="0"/>
                        <a:t>Г.Батсанаа</a:t>
                      </a:r>
                      <a:endParaRPr lang="en-US"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815484801"/>
                  </a:ext>
                </a:extLst>
              </a:tr>
            </a:tbl>
          </a:graphicData>
        </a:graphic>
      </p:graphicFrame>
    </p:spTree>
    <p:extLst>
      <p:ext uri="{BB962C8B-B14F-4D97-AF65-F5344CB8AC3E}">
        <p14:creationId xmlns:p14="http://schemas.microsoft.com/office/powerpoint/2010/main" val="1267394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359</Words>
  <Application>Microsoft Office PowerPoint</Application>
  <PresentationFormat>On-screen Show (16:9)</PresentationFormat>
  <Paragraphs>83</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Wingdings</vt:lpstr>
      <vt:lpstr>Office Theme</vt:lpstr>
      <vt:lpstr>ХӨВСГӨЛ АЙМАГ БАЯНЗҮРХ СУМЫН ИРГЭДИЙН ТӨЛӨӨЛӨГЧДИЙН ХУРАЛ</vt:lpstr>
      <vt:lpstr>Сумын ИТХ, НӨУЁБ гэж юу вэ?</vt:lpstr>
      <vt:lpstr>ЭРХЭМ ЗОРИЛГО</vt:lpstr>
      <vt:lpstr>Сумын ИТХ-ын үндсэн чиг үүрэг:</vt:lpstr>
      <vt:lpstr>Сумын ИТХ-ын бүрэн эрх</vt:lpstr>
      <vt:lpstr>Сумын ИТХ-ын бүрэн эрхээс:</vt:lpstr>
      <vt:lpstr>СУМЫН ИРГЭДИЙН ТӨЛӨӨЛӨГЧДИЙН ХУРЛЫН БҮТЭЦ, ЗОХИОН БАЙГУУЛАЛТ</vt:lpstr>
      <vt:lpstr>ИТХ-ЫН ТЭРГҮҮЛЭГЧИД</vt:lpstr>
      <vt:lpstr>ИТХ-ЫН ТӨЛӨӨЛӨГЧИД /тойргоор/</vt:lpstr>
      <vt:lpstr>Төлөөлөгчдийн судалгаа  </vt:lpstr>
      <vt:lpstr>PowerPoint Presentation</vt:lpstr>
      <vt:lpstr>PowerPoint Presentation</vt:lpstr>
      <vt:lpstr>PowerPoint Presentation</vt:lpstr>
      <vt:lpstr>PowerPoint Presentation</vt:lpstr>
      <vt:lpstr>2019 оны хуралдааны мэдээ...</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2017-08-01T15:40:51Z</dcterms:created>
  <dcterms:modified xsi:type="dcterms:W3CDTF">2020-01-10T23:55:33Z</dcterms:modified>
</cp:coreProperties>
</file>